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5"/>
    <p:sldId id="257" r:id="rId16"/>
    <p:sldId id="258" r:id="rId17"/>
    <p:sldId id="259" r:id="rId18"/>
    <p:sldId id="260" r:id="rId19"/>
    <p:sldId id="261" r:id="rId20"/>
    <p:sldId id="262" r:id="rId21"/>
    <p:sldId id="263" r:id="rId22"/>
    <p:sldId id="264" r:id="rId23"/>
    <p:sldId id="265" r:id="rId24"/>
    <p:sldId id="266" r:id="rId25"/>
    <p:sldId id="267" r:id="rId26"/>
    <p:sldId id="268" r:id="rId27"/>
    <p:sldId id="269" r:id="rId28"/>
    <p:sldId id="270" r:id="rId29"/>
    <p:sldId id="271" r:id="rId30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Beth Ellen" charset="1" panose="00000000000000000000"/>
      <p:regular r:id="rId10"/>
    </p:embeddedFont>
    <p:embeddedFont>
      <p:font typeface="Now" charset="1" panose="00000500000000000000"/>
      <p:regular r:id="rId11"/>
    </p:embeddedFont>
    <p:embeddedFont>
      <p:font typeface="Now Bold" charset="1" panose="00000600000000000000"/>
      <p:regular r:id="rId12"/>
    </p:embeddedFont>
    <p:embeddedFont>
      <p:font typeface="Now Bold" charset="1" panose="00000800000000000000"/>
      <p:regular r:id="rId13"/>
    </p:embeddedFont>
    <p:embeddedFont>
      <p:font typeface="Now Bold Bold" charset="1" panose="00000A0000000000000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slides/slide1.xml" Type="http://schemas.openxmlformats.org/officeDocument/2006/relationships/slide"/><Relationship Id="rId16" Target="slides/slide2.xml" Type="http://schemas.openxmlformats.org/officeDocument/2006/relationships/slide"/><Relationship Id="rId17" Target="slides/slide3.xml" Type="http://schemas.openxmlformats.org/officeDocument/2006/relationships/slide"/><Relationship Id="rId18" Target="slides/slide4.xml" Type="http://schemas.openxmlformats.org/officeDocument/2006/relationships/slide"/><Relationship Id="rId19" Target="slides/slide5.xml" Type="http://schemas.openxmlformats.org/officeDocument/2006/relationships/slide"/><Relationship Id="rId2" Target="presProps.xml" Type="http://schemas.openxmlformats.org/officeDocument/2006/relationships/presProps"/><Relationship Id="rId20" Target="slides/slide6.xml" Type="http://schemas.openxmlformats.org/officeDocument/2006/relationships/slide"/><Relationship Id="rId21" Target="slides/slide7.xml" Type="http://schemas.openxmlformats.org/officeDocument/2006/relationships/slide"/><Relationship Id="rId22" Target="slides/slide8.xml" Type="http://schemas.openxmlformats.org/officeDocument/2006/relationships/slide"/><Relationship Id="rId23" Target="slides/slide9.xml" Type="http://schemas.openxmlformats.org/officeDocument/2006/relationships/slide"/><Relationship Id="rId24" Target="slides/slide10.xml" Type="http://schemas.openxmlformats.org/officeDocument/2006/relationships/slide"/><Relationship Id="rId25" Target="slides/slide11.xml" Type="http://schemas.openxmlformats.org/officeDocument/2006/relationships/slide"/><Relationship Id="rId26" Target="slides/slide12.xml" Type="http://schemas.openxmlformats.org/officeDocument/2006/relationships/slide"/><Relationship Id="rId27" Target="slides/slide13.xml" Type="http://schemas.openxmlformats.org/officeDocument/2006/relationships/slide"/><Relationship Id="rId28" Target="slides/slide14.xml" Type="http://schemas.openxmlformats.org/officeDocument/2006/relationships/slide"/><Relationship Id="rId29" Target="slides/slide15.xml" Type="http://schemas.openxmlformats.org/officeDocument/2006/relationships/slide"/><Relationship Id="rId3" Target="viewProps.xml" Type="http://schemas.openxmlformats.org/officeDocument/2006/relationships/viewProps"/><Relationship Id="rId30" Target="slides/slide16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.svg" Type="http://schemas.openxmlformats.org/officeDocument/2006/relationships/image"/><Relationship Id="rId2" Target="../media/image55.jpe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Relationship Id="rId7" Target="../media/image12.png" Type="http://schemas.openxmlformats.org/officeDocument/2006/relationships/image"/><Relationship Id="rId8" Target="../media/image13.svg" Type="http://schemas.openxmlformats.org/officeDocument/2006/relationships/image"/><Relationship Id="rId9" Target="../media/image14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6.png" Type="http://schemas.openxmlformats.org/officeDocument/2006/relationships/image"/><Relationship Id="rId3" Target="../media/image57.svg" Type="http://schemas.openxmlformats.org/officeDocument/2006/relationships/image"/><Relationship Id="rId4" Target="../media/image58.png" Type="http://schemas.openxmlformats.org/officeDocument/2006/relationships/image"/><Relationship Id="rId5" Target="../media/image59.svg" Type="http://schemas.openxmlformats.org/officeDocument/2006/relationships/image"/><Relationship Id="rId6" Target="../media/image60.png" Type="http://schemas.openxmlformats.org/officeDocument/2006/relationships/image"/><Relationship Id="rId7" Target="../media/image61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6.png" Type="http://schemas.openxmlformats.org/officeDocument/2006/relationships/image"/><Relationship Id="rId3" Target="../media/image57.svg" Type="http://schemas.openxmlformats.org/officeDocument/2006/relationships/image"/><Relationship Id="rId4" Target="../media/image58.png" Type="http://schemas.openxmlformats.org/officeDocument/2006/relationships/image"/><Relationship Id="rId5" Target="../media/image59.svg" Type="http://schemas.openxmlformats.org/officeDocument/2006/relationships/image"/><Relationship Id="rId6" Target="../media/image60.png" Type="http://schemas.openxmlformats.org/officeDocument/2006/relationships/image"/><Relationship Id="rId7" Target="../media/image61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2.png" Type="http://schemas.openxmlformats.org/officeDocument/2006/relationships/image"/><Relationship Id="rId3" Target="../media/image63.svg" Type="http://schemas.openxmlformats.org/officeDocument/2006/relationships/image"/><Relationship Id="rId4" Target="../media/image64.png" Type="http://schemas.openxmlformats.org/officeDocument/2006/relationships/image"/><Relationship Id="rId5" Target="../media/image65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2.png" Type="http://schemas.openxmlformats.org/officeDocument/2006/relationships/image"/><Relationship Id="rId3" Target="../media/image63.svg" Type="http://schemas.openxmlformats.org/officeDocument/2006/relationships/image"/><Relationship Id="rId4" Target="../media/image64.png" Type="http://schemas.openxmlformats.org/officeDocument/2006/relationships/image"/><Relationship Id="rId5" Target="../media/image65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6.png" Type="http://schemas.openxmlformats.org/officeDocument/2006/relationships/image"/><Relationship Id="rId3" Target="../media/image67.png" Type="http://schemas.openxmlformats.org/officeDocument/2006/relationships/image"/><Relationship Id="rId4" Target="../media/image68.svg" Type="http://schemas.openxmlformats.org/officeDocument/2006/relationships/image"/><Relationship Id="rId5" Target="../media/image69.png" Type="http://schemas.openxmlformats.org/officeDocument/2006/relationships/image"/><Relationship Id="rId6" Target="../media/image70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12.png" Type="http://schemas.openxmlformats.org/officeDocument/2006/relationships/image"/><Relationship Id="rId7" Target="../media/image13.svg" Type="http://schemas.openxmlformats.org/officeDocument/2006/relationships/image"/><Relationship Id="rId8" Target="../media/image14.png" Type="http://schemas.openxmlformats.org/officeDocument/2006/relationships/image"/><Relationship Id="rId9" Target="../media/image15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.svg" Type="http://schemas.openxmlformats.org/officeDocument/2006/relationships/image"/><Relationship Id="rId2" Target="../media/image7.jpe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Relationship Id="rId7" Target="../media/image12.png" Type="http://schemas.openxmlformats.org/officeDocument/2006/relationships/image"/><Relationship Id="rId8" Target="../media/image13.svg" Type="http://schemas.openxmlformats.org/officeDocument/2006/relationships/image"/><Relationship Id="rId9" Target="../media/image14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svg" Type="http://schemas.openxmlformats.org/officeDocument/2006/relationships/image"/><Relationship Id="rId4" Target="../media/image18.png" Type="http://schemas.openxmlformats.org/officeDocument/2006/relationships/image"/><Relationship Id="rId5" Target="../media/image19.svg" Type="http://schemas.openxmlformats.org/officeDocument/2006/relationships/image"/><Relationship Id="rId6" Target="../media/image20.png" Type="http://schemas.openxmlformats.org/officeDocument/2006/relationships/image"/><Relationship Id="rId7" Target="../media/image21.svg" Type="http://schemas.openxmlformats.org/officeDocument/2006/relationships/image"/><Relationship Id="rId8" Target="../media/image22.png" Type="http://schemas.openxmlformats.org/officeDocument/2006/relationships/image"/><Relationship Id="rId9" Target="../media/image23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svg" Type="http://schemas.openxmlformats.org/officeDocument/2006/relationships/image"/><Relationship Id="rId4" Target="../media/image24.png" Type="http://schemas.openxmlformats.org/officeDocument/2006/relationships/image"/><Relationship Id="rId5" Target="../media/image25.svg" Type="http://schemas.openxmlformats.org/officeDocument/2006/relationships/image"/><Relationship Id="rId6" Target="../media/image26.jpeg" Type="http://schemas.openxmlformats.org/officeDocument/2006/relationships/image"/><Relationship Id="rId7" Target="../media/image27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Relationship Id="rId3" Target="../media/image29.svg" Type="http://schemas.openxmlformats.org/officeDocument/2006/relationships/image"/><Relationship Id="rId4" Target="../media/image30.png" Type="http://schemas.openxmlformats.org/officeDocument/2006/relationships/image"/><Relationship Id="rId5" Target="../media/image31.svg" Type="http://schemas.openxmlformats.org/officeDocument/2006/relationships/image"/><Relationship Id="rId6" Target="../media/image32.png" Type="http://schemas.openxmlformats.org/officeDocument/2006/relationships/image"/><Relationship Id="rId7" Target="../media/image33.svg" Type="http://schemas.openxmlformats.org/officeDocument/2006/relationships/image"/><Relationship Id="rId8" Target="../media/image34.jpeg" Type="http://schemas.openxmlformats.org/officeDocument/2006/relationships/image"/><Relationship Id="rId9" Target="../media/image35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37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6.png" Type="http://schemas.openxmlformats.org/officeDocument/2006/relationships/image"/><Relationship Id="rId11" Target="../media/image47.svg" Type="http://schemas.openxmlformats.org/officeDocument/2006/relationships/image"/><Relationship Id="rId2" Target="../media/image38.jpeg" Type="http://schemas.openxmlformats.org/officeDocument/2006/relationships/image"/><Relationship Id="rId3" Target="../media/image39.jpeg" Type="http://schemas.openxmlformats.org/officeDocument/2006/relationships/image"/><Relationship Id="rId4" Target="../media/image40.png" Type="http://schemas.openxmlformats.org/officeDocument/2006/relationships/image"/><Relationship Id="rId5" Target="../media/image41.svg" Type="http://schemas.openxmlformats.org/officeDocument/2006/relationships/image"/><Relationship Id="rId6" Target="../media/image42.png" Type="http://schemas.openxmlformats.org/officeDocument/2006/relationships/image"/><Relationship Id="rId7" Target="../media/image43.svg" Type="http://schemas.openxmlformats.org/officeDocument/2006/relationships/image"/><Relationship Id="rId8" Target="../media/image44.png" Type="http://schemas.openxmlformats.org/officeDocument/2006/relationships/image"/><Relationship Id="rId9" Target="../media/image45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8.png" Type="http://schemas.openxmlformats.org/officeDocument/2006/relationships/image"/><Relationship Id="rId3" Target="../media/image49.svg" Type="http://schemas.openxmlformats.org/officeDocument/2006/relationships/image"/><Relationship Id="rId4" Target="../media/image50.png" Type="http://schemas.openxmlformats.org/officeDocument/2006/relationships/image"/><Relationship Id="rId5" Target="../media/image51.svg" Type="http://schemas.openxmlformats.org/officeDocument/2006/relationships/image"/><Relationship Id="rId6" Target="../media/image52.png" Type="http://schemas.openxmlformats.org/officeDocument/2006/relationships/image"/><Relationship Id="rId7" Target="../media/image53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4.png" Type="http://schemas.openxmlformats.org/officeDocument/2006/relationships/image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12.png" Type="http://schemas.openxmlformats.org/officeDocument/2006/relationships/image"/><Relationship Id="rId7" Target="../media/image13.svg" Type="http://schemas.openxmlformats.org/officeDocument/2006/relationships/image"/><Relationship Id="rId8" Target="../media/image14.png" Type="http://schemas.openxmlformats.org/officeDocument/2006/relationships/image"/><Relationship Id="rId9" Target="../media/image15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9C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825788" y="2964739"/>
            <a:ext cx="16636423" cy="33421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435"/>
              </a:lnSpc>
            </a:pPr>
            <a:r>
              <a:rPr lang="en-US" sz="9596">
                <a:solidFill>
                  <a:srgbClr val="32768A"/>
                </a:solidFill>
                <a:latin typeface="Beth Ellen Bold"/>
              </a:rPr>
              <a:t>ASDAYA</a:t>
            </a:r>
          </a:p>
          <a:p>
            <a:pPr algn="ctr">
              <a:lnSpc>
                <a:spcPts val="13435"/>
              </a:lnSpc>
            </a:pPr>
            <a:r>
              <a:rPr lang="en-US" sz="9596">
                <a:solidFill>
                  <a:srgbClr val="32768A"/>
                </a:solidFill>
                <a:latin typeface="Beth Ellen Bold"/>
              </a:rPr>
              <a:t>(aku suka budaya)</a:t>
            </a: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true" flipV="false" rot="-5400000">
            <a:off x="-405207" y="-857634"/>
            <a:ext cx="3155129" cy="3519921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5400000">
            <a:off x="15514872" y="-857634"/>
            <a:ext cx="3155129" cy="3519921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5436" t="0" r="7311" b="0"/>
          <a:stretch>
            <a:fillRect/>
          </a:stretch>
        </p:blipFill>
        <p:spPr>
          <a:xfrm flipH="false" flipV="false" rot="74020">
            <a:off x="5564328" y="6783937"/>
            <a:ext cx="7159344" cy="223784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4061012" y="7896336"/>
            <a:ext cx="10165976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70797B"/>
                </a:solidFill>
                <a:latin typeface="Now"/>
              </a:rPr>
              <a:t>Dewi Zunuvi Setiawati</a:t>
            </a:r>
          </a:p>
          <a:p>
            <a:pPr algn="ctr">
              <a:lnSpc>
                <a:spcPts val="4199"/>
              </a:lnSpc>
            </a:pPr>
            <a:r>
              <a:rPr lang="en-US" sz="2999">
                <a:solidFill>
                  <a:srgbClr val="70797B"/>
                </a:solidFill>
                <a:latin typeface="Now"/>
              </a:rPr>
              <a:t>123190117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553594" y="8820958"/>
            <a:ext cx="2667154" cy="2424686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true" flipV="false" rot="0">
            <a:off x="-935819" y="8820958"/>
            <a:ext cx="2667154" cy="242468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D432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3675631" y="1439763"/>
            <a:ext cx="11321723" cy="5371465"/>
            <a:chOff x="0" y="0"/>
            <a:chExt cx="6342253" cy="3009011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6342253" cy="3009011"/>
            </a:xfrm>
            <a:custGeom>
              <a:avLst/>
              <a:gdLst/>
              <a:ahLst/>
              <a:cxnLst/>
              <a:rect r="r" b="b" t="t" l="l"/>
              <a:pathLst>
                <a:path h="3009011" w="6342253">
                  <a:moveTo>
                    <a:pt x="6342253" y="2047748"/>
                  </a:moveTo>
                  <a:lnTo>
                    <a:pt x="6342253" y="3009011"/>
                  </a:lnTo>
                  <a:lnTo>
                    <a:pt x="5380990" y="3009011"/>
                  </a:lnTo>
                  <a:lnTo>
                    <a:pt x="961263" y="3009011"/>
                  </a:lnTo>
                  <a:lnTo>
                    <a:pt x="0" y="3009011"/>
                  </a:lnTo>
                  <a:lnTo>
                    <a:pt x="0" y="2047748"/>
                  </a:lnTo>
                  <a:cubicBezTo>
                    <a:pt x="54737" y="2047748"/>
                    <a:pt x="108331" y="2052574"/>
                    <a:pt x="160655" y="2061337"/>
                  </a:cubicBezTo>
                  <a:cubicBezTo>
                    <a:pt x="579120" y="863854"/>
                    <a:pt x="1768729" y="0"/>
                    <a:pt x="3171190" y="0"/>
                  </a:cubicBezTo>
                  <a:cubicBezTo>
                    <a:pt x="4573651" y="0"/>
                    <a:pt x="5763260" y="863854"/>
                    <a:pt x="6181725" y="2061337"/>
                  </a:cubicBezTo>
                  <a:cubicBezTo>
                    <a:pt x="6233922" y="2052574"/>
                    <a:pt x="6287516" y="2047748"/>
                    <a:pt x="6342253" y="2047748"/>
                  </a:cubicBezTo>
                  <a:close/>
                </a:path>
              </a:pathLst>
            </a:custGeom>
            <a:blipFill>
              <a:blip r:embed="rId2"/>
              <a:stretch>
                <a:fillRect l="0" r="0" t="-71390" b="-7139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3675631" y="6763421"/>
            <a:ext cx="11321723" cy="1331551"/>
            <a:chOff x="0" y="0"/>
            <a:chExt cx="9245057" cy="1087313"/>
          </a:xfrm>
        </p:grpSpPr>
        <p:sp>
          <p:nvSpPr>
            <p:cNvPr name="Freeform 5" id="5"/>
            <p:cNvSpPr/>
            <p:nvPr/>
          </p:nvSpPr>
          <p:spPr>
            <a:xfrm>
              <a:off x="13970" y="17780"/>
              <a:ext cx="9214578" cy="1047943"/>
            </a:xfrm>
            <a:custGeom>
              <a:avLst/>
              <a:gdLst/>
              <a:ahLst/>
              <a:cxnLst/>
              <a:rect r="r" b="b" t="t" l="l"/>
              <a:pathLst>
                <a:path h="1047943" w="9214578">
                  <a:moveTo>
                    <a:pt x="9198067" y="1047943"/>
                  </a:moveTo>
                  <a:lnTo>
                    <a:pt x="15240" y="1040323"/>
                  </a:lnTo>
                  <a:lnTo>
                    <a:pt x="0" y="11430"/>
                  </a:lnTo>
                  <a:lnTo>
                    <a:pt x="9214578" y="0"/>
                  </a:lnTo>
                  <a:close/>
                </a:path>
              </a:pathLst>
            </a:custGeom>
            <a:solidFill>
              <a:srgbClr val="F5AA49"/>
            </a:solidFill>
          </p:spPr>
        </p:sp>
        <p:sp>
          <p:nvSpPr>
            <p:cNvPr name="Freeform 6" id="6"/>
            <p:cNvSpPr/>
            <p:nvPr/>
          </p:nvSpPr>
          <p:spPr>
            <a:xfrm>
              <a:off x="0" y="-2540"/>
              <a:ext cx="9250137" cy="1092393"/>
            </a:xfrm>
            <a:custGeom>
              <a:avLst/>
              <a:gdLst/>
              <a:ahLst/>
              <a:cxnLst/>
              <a:rect r="r" b="b" t="t" l="l"/>
              <a:pathLst>
                <a:path h="1092393" w="9250137">
                  <a:moveTo>
                    <a:pt x="0" y="15240"/>
                  </a:moveTo>
                  <a:cubicBezTo>
                    <a:pt x="41910" y="19050"/>
                    <a:pt x="235136" y="20320"/>
                    <a:pt x="481736" y="22860"/>
                  </a:cubicBezTo>
                  <a:cubicBezTo>
                    <a:pt x="728337" y="24130"/>
                    <a:pt x="982411" y="30480"/>
                    <a:pt x="1236484" y="27940"/>
                  </a:cubicBezTo>
                  <a:cubicBezTo>
                    <a:pt x="1356048" y="26670"/>
                    <a:pt x="1475612" y="22860"/>
                    <a:pt x="1595176" y="20320"/>
                  </a:cubicBezTo>
                  <a:cubicBezTo>
                    <a:pt x="1722213" y="17780"/>
                    <a:pt x="1849250" y="17780"/>
                    <a:pt x="1976287" y="19050"/>
                  </a:cubicBezTo>
                  <a:cubicBezTo>
                    <a:pt x="2192996" y="20320"/>
                    <a:pt x="2409706" y="20320"/>
                    <a:pt x="2618943" y="19050"/>
                  </a:cubicBezTo>
                  <a:cubicBezTo>
                    <a:pt x="3156981" y="16510"/>
                    <a:pt x="3695019" y="20320"/>
                    <a:pt x="4240530" y="17780"/>
                  </a:cubicBezTo>
                  <a:cubicBezTo>
                    <a:pt x="5137260" y="11430"/>
                    <a:pt x="6033990" y="6350"/>
                    <a:pt x="6938193" y="10160"/>
                  </a:cubicBezTo>
                  <a:cubicBezTo>
                    <a:pt x="7446340" y="12700"/>
                    <a:pt x="7961960" y="16510"/>
                    <a:pt x="8470107" y="11430"/>
                  </a:cubicBezTo>
                  <a:cubicBezTo>
                    <a:pt x="8709235" y="8890"/>
                    <a:pt x="8948363" y="1270"/>
                    <a:pt x="9186637" y="3810"/>
                  </a:cubicBezTo>
                  <a:cubicBezTo>
                    <a:pt x="9199337" y="3810"/>
                    <a:pt x="9224737" y="0"/>
                    <a:pt x="9233627" y="10160"/>
                  </a:cubicBezTo>
                  <a:cubicBezTo>
                    <a:pt x="9238707" y="15240"/>
                    <a:pt x="9237437" y="22860"/>
                    <a:pt x="9238707" y="29210"/>
                  </a:cubicBezTo>
                  <a:cubicBezTo>
                    <a:pt x="9239977" y="36830"/>
                    <a:pt x="9241247" y="45720"/>
                    <a:pt x="9243787" y="53340"/>
                  </a:cubicBezTo>
                  <a:cubicBezTo>
                    <a:pt x="9250137" y="82367"/>
                    <a:pt x="9248867" y="104250"/>
                    <a:pt x="9248867" y="126133"/>
                  </a:cubicBezTo>
                  <a:cubicBezTo>
                    <a:pt x="9248867" y="150361"/>
                    <a:pt x="9248867" y="174589"/>
                    <a:pt x="9248867" y="198816"/>
                  </a:cubicBezTo>
                  <a:cubicBezTo>
                    <a:pt x="9248867" y="251961"/>
                    <a:pt x="9247597" y="304324"/>
                    <a:pt x="9245057" y="357468"/>
                  </a:cubicBezTo>
                  <a:cubicBezTo>
                    <a:pt x="9242517" y="402798"/>
                    <a:pt x="9239977" y="447345"/>
                    <a:pt x="9239977" y="492674"/>
                  </a:cubicBezTo>
                  <a:cubicBezTo>
                    <a:pt x="9238707" y="591148"/>
                    <a:pt x="9237437" y="690403"/>
                    <a:pt x="9237437" y="789659"/>
                  </a:cubicBezTo>
                  <a:cubicBezTo>
                    <a:pt x="9236167" y="869376"/>
                    <a:pt x="9238707" y="949874"/>
                    <a:pt x="9234897" y="1029591"/>
                  </a:cubicBezTo>
                  <a:cubicBezTo>
                    <a:pt x="9234897" y="1038969"/>
                    <a:pt x="9233627" y="1050483"/>
                    <a:pt x="9232357" y="1065723"/>
                  </a:cubicBezTo>
                  <a:cubicBezTo>
                    <a:pt x="9231087" y="1080963"/>
                    <a:pt x="9226007" y="1092393"/>
                    <a:pt x="9209497" y="1091123"/>
                  </a:cubicBezTo>
                  <a:cubicBezTo>
                    <a:pt x="9187907" y="1088583"/>
                    <a:pt x="9075400" y="1084773"/>
                    <a:pt x="8940890" y="1086043"/>
                  </a:cubicBezTo>
                  <a:cubicBezTo>
                    <a:pt x="8432743" y="1088583"/>
                    <a:pt x="7932069" y="1086043"/>
                    <a:pt x="7423922" y="1083503"/>
                  </a:cubicBezTo>
                  <a:cubicBezTo>
                    <a:pt x="6415101" y="1078423"/>
                    <a:pt x="5406279" y="1083503"/>
                    <a:pt x="4397458" y="1079693"/>
                  </a:cubicBezTo>
                  <a:cubicBezTo>
                    <a:pt x="3866893" y="1077153"/>
                    <a:pt x="3336327" y="1078423"/>
                    <a:pt x="2805762" y="1078423"/>
                  </a:cubicBezTo>
                  <a:cubicBezTo>
                    <a:pt x="2663780" y="1078423"/>
                    <a:pt x="2529270" y="1077153"/>
                    <a:pt x="2387288" y="1077153"/>
                  </a:cubicBezTo>
                  <a:cubicBezTo>
                    <a:pt x="2140687" y="1075883"/>
                    <a:pt x="1901559" y="1079693"/>
                    <a:pt x="1654958" y="1078423"/>
                  </a:cubicBezTo>
                  <a:cubicBezTo>
                    <a:pt x="1408358" y="1077153"/>
                    <a:pt x="1154284" y="1075883"/>
                    <a:pt x="907683" y="1074613"/>
                  </a:cubicBezTo>
                  <a:cubicBezTo>
                    <a:pt x="653610" y="1073343"/>
                    <a:pt x="242609" y="1073343"/>
                    <a:pt x="41910" y="1070803"/>
                  </a:cubicBezTo>
                  <a:cubicBezTo>
                    <a:pt x="17780" y="1068263"/>
                    <a:pt x="19050" y="1066993"/>
                    <a:pt x="19050" y="1042877"/>
                  </a:cubicBezTo>
                  <a:cubicBezTo>
                    <a:pt x="19050" y="1040532"/>
                    <a:pt x="19050" y="1037406"/>
                    <a:pt x="19050" y="1035062"/>
                  </a:cubicBezTo>
                  <a:cubicBezTo>
                    <a:pt x="19050" y="1022557"/>
                    <a:pt x="19050" y="1010834"/>
                    <a:pt x="19050" y="998329"/>
                  </a:cubicBezTo>
                  <a:cubicBezTo>
                    <a:pt x="19050" y="954563"/>
                    <a:pt x="19050" y="910797"/>
                    <a:pt x="19050" y="867031"/>
                  </a:cubicBezTo>
                  <a:cubicBezTo>
                    <a:pt x="19050" y="765431"/>
                    <a:pt x="19050" y="663831"/>
                    <a:pt x="19050" y="562231"/>
                  </a:cubicBezTo>
                  <a:cubicBezTo>
                    <a:pt x="19050" y="536441"/>
                    <a:pt x="19050" y="511431"/>
                    <a:pt x="17780" y="485641"/>
                  </a:cubicBezTo>
                  <a:cubicBezTo>
                    <a:pt x="12700" y="380133"/>
                    <a:pt x="12700" y="274625"/>
                    <a:pt x="8890" y="169899"/>
                  </a:cubicBezTo>
                  <a:cubicBezTo>
                    <a:pt x="8890" y="147235"/>
                    <a:pt x="7620" y="124570"/>
                    <a:pt x="7620" y="101906"/>
                  </a:cubicBezTo>
                  <a:cubicBezTo>
                    <a:pt x="3810" y="79241"/>
                    <a:pt x="0" y="48260"/>
                    <a:pt x="0" y="15240"/>
                  </a:cubicBezTo>
                  <a:close/>
                  <a:moveTo>
                    <a:pt x="9205687" y="1058103"/>
                  </a:moveTo>
                  <a:cubicBezTo>
                    <a:pt x="9208227" y="1029591"/>
                    <a:pt x="9206957" y="1005363"/>
                    <a:pt x="9208227" y="980354"/>
                  </a:cubicBezTo>
                  <a:cubicBezTo>
                    <a:pt x="9209497" y="932680"/>
                    <a:pt x="9209497" y="884225"/>
                    <a:pt x="9210767" y="836551"/>
                  </a:cubicBezTo>
                  <a:cubicBezTo>
                    <a:pt x="9212037" y="732607"/>
                    <a:pt x="9213307" y="629444"/>
                    <a:pt x="9214577" y="525499"/>
                  </a:cubicBezTo>
                  <a:cubicBezTo>
                    <a:pt x="9217117" y="395764"/>
                    <a:pt x="9222197" y="266810"/>
                    <a:pt x="9223467" y="137075"/>
                  </a:cubicBezTo>
                  <a:cubicBezTo>
                    <a:pt x="9223467" y="115973"/>
                    <a:pt x="9224737" y="94872"/>
                    <a:pt x="9223467" y="73660"/>
                  </a:cubicBezTo>
                  <a:cubicBezTo>
                    <a:pt x="9223467" y="64770"/>
                    <a:pt x="9222197" y="55880"/>
                    <a:pt x="9219657" y="46990"/>
                  </a:cubicBezTo>
                  <a:cubicBezTo>
                    <a:pt x="9218387" y="43180"/>
                    <a:pt x="9218387" y="39370"/>
                    <a:pt x="9217117" y="35560"/>
                  </a:cubicBezTo>
                  <a:cubicBezTo>
                    <a:pt x="9215847" y="26670"/>
                    <a:pt x="9217117" y="29210"/>
                    <a:pt x="9209497" y="26670"/>
                  </a:cubicBezTo>
                  <a:cubicBezTo>
                    <a:pt x="9195527" y="21590"/>
                    <a:pt x="9112763" y="25400"/>
                    <a:pt x="9030564" y="25400"/>
                  </a:cubicBezTo>
                  <a:cubicBezTo>
                    <a:pt x="8537362" y="31750"/>
                    <a:pt x="8044160" y="35560"/>
                    <a:pt x="7543486" y="31750"/>
                  </a:cubicBezTo>
                  <a:cubicBezTo>
                    <a:pt x="6564556" y="25400"/>
                    <a:pt x="5570680" y="24130"/>
                    <a:pt x="4591750" y="35560"/>
                  </a:cubicBezTo>
                  <a:cubicBezTo>
                    <a:pt x="4322730" y="39370"/>
                    <a:pt x="4053711" y="40640"/>
                    <a:pt x="3784692" y="40640"/>
                  </a:cubicBezTo>
                  <a:cubicBezTo>
                    <a:pt x="3553037" y="40640"/>
                    <a:pt x="3313909" y="36830"/>
                    <a:pt x="3082254" y="38100"/>
                  </a:cubicBezTo>
                  <a:cubicBezTo>
                    <a:pt x="2708616" y="40640"/>
                    <a:pt x="2342451" y="39370"/>
                    <a:pt x="1968814" y="39370"/>
                  </a:cubicBezTo>
                  <a:cubicBezTo>
                    <a:pt x="1722213" y="39370"/>
                    <a:pt x="1483085" y="48260"/>
                    <a:pt x="1236484" y="49530"/>
                  </a:cubicBezTo>
                  <a:cubicBezTo>
                    <a:pt x="1004829" y="50800"/>
                    <a:pt x="765701" y="44450"/>
                    <a:pt x="526573" y="41910"/>
                  </a:cubicBezTo>
                  <a:cubicBezTo>
                    <a:pt x="414482" y="40640"/>
                    <a:pt x="294918" y="39370"/>
                    <a:pt x="175354" y="38100"/>
                  </a:cubicBezTo>
                  <a:cubicBezTo>
                    <a:pt x="115572" y="36830"/>
                    <a:pt x="55790" y="36830"/>
                    <a:pt x="43180" y="35560"/>
                  </a:cubicBezTo>
                  <a:cubicBezTo>
                    <a:pt x="38100" y="35560"/>
                    <a:pt x="31750" y="34290"/>
                    <a:pt x="27940" y="35560"/>
                  </a:cubicBezTo>
                  <a:cubicBezTo>
                    <a:pt x="21590" y="38100"/>
                    <a:pt x="22860" y="35560"/>
                    <a:pt x="21590" y="44450"/>
                  </a:cubicBezTo>
                  <a:cubicBezTo>
                    <a:pt x="19050" y="59690"/>
                    <a:pt x="24130" y="76115"/>
                    <a:pt x="24130" y="85493"/>
                  </a:cubicBezTo>
                  <a:cubicBezTo>
                    <a:pt x="25400" y="97216"/>
                    <a:pt x="25400" y="108940"/>
                    <a:pt x="25400" y="120663"/>
                  </a:cubicBezTo>
                  <a:cubicBezTo>
                    <a:pt x="25400" y="169118"/>
                    <a:pt x="21590" y="216792"/>
                    <a:pt x="25400" y="265247"/>
                  </a:cubicBezTo>
                  <a:cubicBezTo>
                    <a:pt x="30480" y="323081"/>
                    <a:pt x="30480" y="380915"/>
                    <a:pt x="30480" y="438748"/>
                  </a:cubicBezTo>
                  <a:cubicBezTo>
                    <a:pt x="31750" y="532533"/>
                    <a:pt x="31750" y="626317"/>
                    <a:pt x="31750" y="720102"/>
                  </a:cubicBezTo>
                  <a:cubicBezTo>
                    <a:pt x="31750" y="812323"/>
                    <a:pt x="31750" y="904545"/>
                    <a:pt x="33020" y="996766"/>
                  </a:cubicBezTo>
                  <a:cubicBezTo>
                    <a:pt x="33020" y="1005363"/>
                    <a:pt x="33020" y="1014742"/>
                    <a:pt x="33020" y="1023339"/>
                  </a:cubicBezTo>
                  <a:cubicBezTo>
                    <a:pt x="33020" y="1031154"/>
                    <a:pt x="33020" y="1039751"/>
                    <a:pt x="39370" y="1050483"/>
                  </a:cubicBezTo>
                  <a:cubicBezTo>
                    <a:pt x="45720" y="1054293"/>
                    <a:pt x="123044" y="1054293"/>
                    <a:pt x="167881" y="1055563"/>
                  </a:cubicBezTo>
                  <a:cubicBezTo>
                    <a:pt x="242608" y="1056833"/>
                    <a:pt x="309863" y="1056833"/>
                    <a:pt x="377118" y="1056833"/>
                  </a:cubicBezTo>
                  <a:cubicBezTo>
                    <a:pt x="608773" y="1054293"/>
                    <a:pt x="832956" y="1055563"/>
                    <a:pt x="1064611" y="1056833"/>
                  </a:cubicBezTo>
                  <a:cubicBezTo>
                    <a:pt x="1176702" y="1056833"/>
                    <a:pt x="1296266" y="1056833"/>
                    <a:pt x="1408358" y="1058103"/>
                  </a:cubicBezTo>
                  <a:cubicBezTo>
                    <a:pt x="1527921" y="1059373"/>
                    <a:pt x="1654958" y="1064453"/>
                    <a:pt x="1774522" y="1060643"/>
                  </a:cubicBezTo>
                  <a:cubicBezTo>
                    <a:pt x="1998705" y="1054293"/>
                    <a:pt x="2237833" y="1058103"/>
                    <a:pt x="2462015" y="1058103"/>
                  </a:cubicBezTo>
                  <a:cubicBezTo>
                    <a:pt x="2611470" y="1058103"/>
                    <a:pt x="2760925" y="1061913"/>
                    <a:pt x="2910380" y="1061913"/>
                  </a:cubicBezTo>
                  <a:cubicBezTo>
                    <a:pt x="3037417" y="1061913"/>
                    <a:pt x="3171927" y="1061913"/>
                    <a:pt x="3298963" y="1060643"/>
                  </a:cubicBezTo>
                  <a:cubicBezTo>
                    <a:pt x="3904256" y="1059373"/>
                    <a:pt x="4502076" y="1058103"/>
                    <a:pt x="5099896" y="1060643"/>
                  </a:cubicBezTo>
                  <a:cubicBezTo>
                    <a:pt x="5339024" y="1061913"/>
                    <a:pt x="5578153" y="1059373"/>
                    <a:pt x="5817281" y="1059373"/>
                  </a:cubicBezTo>
                  <a:cubicBezTo>
                    <a:pt x="6048936" y="1058103"/>
                    <a:pt x="6280591" y="1054293"/>
                    <a:pt x="6512246" y="1058103"/>
                  </a:cubicBezTo>
                  <a:cubicBezTo>
                    <a:pt x="6743902" y="1061913"/>
                    <a:pt x="6983030" y="1059373"/>
                    <a:pt x="7214685" y="1063183"/>
                  </a:cubicBezTo>
                  <a:cubicBezTo>
                    <a:pt x="7453812" y="1066993"/>
                    <a:pt x="7692941" y="1061913"/>
                    <a:pt x="7932069" y="1061913"/>
                  </a:cubicBezTo>
                  <a:cubicBezTo>
                    <a:pt x="8163724" y="1061913"/>
                    <a:pt x="8402852" y="1061913"/>
                    <a:pt x="8634508" y="1063183"/>
                  </a:cubicBezTo>
                  <a:cubicBezTo>
                    <a:pt x="8866163" y="1060643"/>
                    <a:pt x="9082873" y="1058103"/>
                    <a:pt x="9205687" y="1058103"/>
                  </a:cubicBezTo>
                  <a:close/>
                </a:path>
              </a:pathLst>
            </a:custGeom>
            <a:solidFill>
              <a:srgbClr val="F5AA49"/>
            </a:solidFill>
          </p:spPr>
        </p:sp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true" flipV="false" rot="0">
            <a:off x="-1396278" y="8094972"/>
            <a:ext cx="3567960" cy="32436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true" flipV="false" rot="-10519438">
            <a:off x="15711364" y="-886034"/>
            <a:ext cx="3796965" cy="3451786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1933627">
            <a:off x="15385606" y="8871193"/>
            <a:ext cx="3275927" cy="1262721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3660956">
            <a:off x="-869246" y="363978"/>
            <a:ext cx="4394521" cy="202947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5431074" y="7021232"/>
            <a:ext cx="8159435" cy="787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62"/>
              </a:lnSpc>
            </a:pPr>
            <a:r>
              <a:rPr lang="en-US" sz="4615">
                <a:solidFill>
                  <a:srgbClr val="642615"/>
                </a:solidFill>
                <a:latin typeface="Beth Ellen Bold"/>
              </a:rPr>
              <a:t>Scope Plan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2A57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10800000">
            <a:off x="-3467625" y="7874108"/>
            <a:ext cx="6233241" cy="3467949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002912" y="-2602299"/>
            <a:ext cx="7315200" cy="3630999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2850700">
            <a:off x="14296744" y="7902234"/>
            <a:ext cx="5626286" cy="5985410"/>
          </a:xfrm>
          <a:prstGeom prst="rect">
            <a:avLst/>
          </a:prstGeom>
        </p:spPr>
      </p:pic>
      <p:graphicFrame>
        <p:nvGraphicFramePr>
          <p:cNvPr name="Table 5" id="5"/>
          <p:cNvGraphicFramePr>
            <a:graphicFrameLocks noGrp="true"/>
          </p:cNvGraphicFramePr>
          <p:nvPr/>
        </p:nvGraphicFramePr>
        <p:xfrm>
          <a:off x="3083370" y="628650"/>
          <a:ext cx="13577141" cy="8963025"/>
        </p:xfrm>
        <a:graphic>
          <a:graphicData uri="http://schemas.openxmlformats.org/drawingml/2006/table">
            <a:tbl>
              <a:tblPr/>
              <a:tblGrid>
                <a:gridCol w="4054934"/>
                <a:gridCol w="9522207"/>
              </a:tblGrid>
              <a:tr h="1061788"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>
                          <a:solidFill>
                            <a:srgbClr val="FFFFFF"/>
                          </a:solidFill>
                          <a:latin typeface="Now Bold"/>
                        </a:rPr>
                        <a:t>Project Name</a:t>
                      </a:r>
                      <a:endParaRPr lang="en-US" sz="1100"/>
                    </a:p>
                  </a:txBody>
                  <a:tcPr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42615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Now Bold"/>
                        </a:rPr>
                        <a:t>ASDAYA</a:t>
                      </a:r>
                      <a:endParaRPr lang="en-US" sz="1100"/>
                    </a:p>
                  </a:txBody>
                  <a:tcPr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16597"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>
                          <a:solidFill>
                            <a:srgbClr val="FFFFFF"/>
                          </a:solidFill>
                          <a:latin typeface="Now Bold"/>
                        </a:rPr>
                        <a:t>background to the proposed Work</a:t>
                      </a:r>
                      <a:endParaRPr lang="en-US" sz="1100"/>
                    </a:p>
                  </a:txBody>
                  <a:tcPr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42615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Now"/>
                        </a:rPr>
                        <a:t>Memberikan pengalaman yang tak terlupakan sekaligus bisa diabadikan untuk wisatawan yang sedang berkunjung ke tempat wisata yang sesuai</a:t>
                      </a:r>
                      <a:endParaRPr lang="en-US" sz="1100"/>
                    </a:p>
                  </a:txBody>
                  <a:tcPr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43536"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>
                          <a:solidFill>
                            <a:srgbClr val="FFFFFF"/>
                          </a:solidFill>
                          <a:latin typeface="Now Bold"/>
                        </a:rPr>
                        <a:t>Objectives</a:t>
                      </a:r>
                      <a:endParaRPr lang="en-US" sz="1100"/>
                    </a:p>
                  </a:txBody>
                  <a:tcPr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42615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Now"/>
                        </a:rPr>
                        <a:t>Memudahkan wisatawan dalam peminjaman dan merasakan menggunakan baju adat</a:t>
                      </a:r>
                      <a:endParaRPr lang="en-US" sz="1100"/>
                    </a:p>
                  </a:txBody>
                  <a:tcPr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61788"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>
                          <a:solidFill>
                            <a:srgbClr val="FFFFFF"/>
                          </a:solidFill>
                          <a:latin typeface="Now Bold"/>
                        </a:rPr>
                        <a:t>Scope</a:t>
                      </a:r>
                      <a:endParaRPr lang="en-US" sz="1100"/>
                    </a:p>
                  </a:txBody>
                  <a:tcPr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42615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Now"/>
                        </a:rPr>
                        <a:t>wisatawan lokal maupun asing</a:t>
                      </a:r>
                      <a:endParaRPr lang="en-US" sz="1100"/>
                    </a:p>
                  </a:txBody>
                  <a:tcPr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35779"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>
                          <a:solidFill>
                            <a:srgbClr val="FFFFFF"/>
                          </a:solidFill>
                          <a:latin typeface="Now Bold"/>
                        </a:rPr>
                        <a:t>Benefits</a:t>
                      </a:r>
                      <a:endParaRPr lang="en-US" sz="1100"/>
                    </a:p>
                  </a:txBody>
                  <a:tcPr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42615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/>
                        <a:t>Wisatawan dapat meminjam baju adat dengan mudah</a:t>
                      </a:r>
                    </a:p>
                    <a:p>
                      <a:r>
                        <a:rPr lang="en-US"/>
                        <a:t>Wisatawan dapat memiliki pengalaman menggunakan baju adat</a:t>
                      </a:r>
                    </a:p>
                    <a:p>
                      <a:r>
                        <a:rPr lang="en-US"/>
                        <a:t>Wisatawan tidak perlu mencari orang lain untuk melakukan peminjaman</a:t>
                      </a:r>
                    </a:p>
                    <a:p>
                      <a:r>
                        <a:rPr lang="en-US">
                          <a:solidFill>
                            <a:srgbClr val="000000"/>
                          </a:solidFill>
                          <a:latin typeface="Now"/>
                        </a:rPr>
                        <a:t>Pemilik bisnis tidak perlu menambahkan jasa manusia dalam proses peminjaman</a:t>
                      </a:r>
                    </a:p>
                  </a:txBody>
                  <a:tcPr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43536"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>
                          <a:solidFill>
                            <a:srgbClr val="FFFFFF"/>
                          </a:solidFill>
                          <a:latin typeface="Now Bold"/>
                        </a:rPr>
                        <a:t>Assumptions</a:t>
                      </a:r>
                      <a:endParaRPr lang="en-US" sz="1100"/>
                    </a:p>
                  </a:txBody>
                  <a:tcPr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42615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/>
                        <a:t>Aplikasi dapat memberi kemudahan dalam proses peminjaman</a:t>
                      </a:r>
                    </a:p>
                    <a:p>
                      <a:r>
                        <a:rPr lang="en-US">
                          <a:solidFill>
                            <a:srgbClr val="000000"/>
                          </a:solidFill>
                          <a:latin typeface="Now"/>
                        </a:rPr>
                        <a:t>Aplikasi dapat membantu pemilik dalam bisnis peminjaman ini</a:t>
                      </a:r>
                    </a:p>
                  </a:txBody>
                  <a:tcPr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2A57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10800000">
            <a:off x="-3467625" y="7874108"/>
            <a:ext cx="6233241" cy="3467949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002912" y="-2602299"/>
            <a:ext cx="7315200" cy="3630999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2850700">
            <a:off x="14296744" y="7902234"/>
            <a:ext cx="5626286" cy="5985410"/>
          </a:xfrm>
          <a:prstGeom prst="rect">
            <a:avLst/>
          </a:prstGeom>
        </p:spPr>
      </p:pic>
      <p:graphicFrame>
        <p:nvGraphicFramePr>
          <p:cNvPr name="Table 5" id="5"/>
          <p:cNvGraphicFramePr>
            <a:graphicFrameLocks noGrp="true"/>
          </p:cNvGraphicFramePr>
          <p:nvPr/>
        </p:nvGraphicFramePr>
        <p:xfrm>
          <a:off x="2355429" y="3790950"/>
          <a:ext cx="13577141" cy="2333625"/>
        </p:xfrm>
        <a:graphic>
          <a:graphicData uri="http://schemas.openxmlformats.org/drawingml/2006/table">
            <a:tbl>
              <a:tblPr/>
              <a:tblGrid>
                <a:gridCol w="4054934"/>
                <a:gridCol w="9522207"/>
              </a:tblGrid>
              <a:tr h="1074823"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>
                          <a:solidFill>
                            <a:srgbClr val="FFFFFF"/>
                          </a:solidFill>
                          <a:latin typeface="Now Bold"/>
                        </a:rPr>
                        <a:t>Constraint</a:t>
                      </a:r>
                      <a:endParaRPr lang="en-US" sz="1100"/>
                    </a:p>
                  </a:txBody>
                  <a:tcPr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42615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Now Bold"/>
                        </a:rPr>
                        <a:t>Pengguna mampu melakukan peminjaman tanpa kendala</a:t>
                      </a:r>
                      <a:endParaRPr lang="en-US" sz="1100"/>
                    </a:p>
                  </a:txBody>
                  <a:tcPr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58802"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>
                          <a:solidFill>
                            <a:srgbClr val="FFFFFF"/>
                          </a:solidFill>
                          <a:latin typeface="Now Bold"/>
                        </a:rPr>
                        <a:t>Risks</a:t>
                      </a:r>
                      <a:endParaRPr lang="en-US" sz="1100"/>
                    </a:p>
                  </a:txBody>
                  <a:tcPr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42615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Now"/>
                        </a:rPr>
                        <a:t>Pengguna yang kurang mengerti teknologi akan lebih memilih tidak meminjam karena merasa kesulitan</a:t>
                      </a:r>
                      <a:endParaRPr lang="en-US" sz="1100"/>
                    </a:p>
                  </a:txBody>
                  <a:tcPr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2A57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3648631" y="1604292"/>
          <a:ext cx="11321723" cy="7680008"/>
        </p:xfrm>
        <a:graphic>
          <a:graphicData uri="http://schemas.openxmlformats.org/drawingml/2006/table">
            <a:tbl>
              <a:tblPr/>
              <a:tblGrid>
                <a:gridCol w="3037333"/>
                <a:gridCol w="8284390"/>
              </a:tblGrid>
              <a:tr h="1024256"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>
                          <a:solidFill>
                            <a:srgbClr val="EFE6DD"/>
                          </a:solidFill>
                          <a:latin typeface="Now Bold"/>
                        </a:rPr>
                        <a:t>Fitur</a:t>
                      </a:r>
                      <a:endParaRPr lang="en-US" sz="1100"/>
                    </a:p>
                  </a:txBody>
                  <a:tcPr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42615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>
                          <a:solidFill>
                            <a:srgbClr val="F8F4E2"/>
                          </a:solidFill>
                          <a:latin typeface="Now Bold"/>
                        </a:rPr>
                        <a:t>Spesifikasi</a:t>
                      </a:r>
                      <a:endParaRPr lang="en-US" sz="1100"/>
                    </a:p>
                  </a:txBody>
                  <a:tcPr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42615"/>
                    </a:solidFill>
                  </a:tcPr>
                </a:tc>
              </a:tr>
              <a:tr h="1206134"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Now"/>
                        </a:rPr>
                        <a:t>Register</a:t>
                      </a:r>
                      <a:endParaRPr lang="en-US" sz="1100"/>
                    </a:p>
                  </a:txBody>
                  <a:tcPr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Now"/>
                        </a:rPr>
                        <a:t>Berfungsi untuk mandaftar akun baru sebelum melakukan peminjaman</a:t>
                      </a:r>
                      <a:endParaRPr lang="en-US" sz="1100"/>
                    </a:p>
                  </a:txBody>
                  <a:tcPr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51951"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Now"/>
                        </a:rPr>
                        <a:t>Sign in</a:t>
                      </a:r>
                      <a:endParaRPr lang="en-US" sz="1100"/>
                    </a:p>
                  </a:txBody>
                  <a:tcPr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Now"/>
                        </a:rPr>
                        <a:t>Berfungsi untuk masuk ke akun pengguna</a:t>
                      </a:r>
                      <a:endParaRPr lang="en-US" sz="1100"/>
                    </a:p>
                  </a:txBody>
                  <a:tcPr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51951"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Now"/>
                        </a:rPr>
                        <a:t>Profil</a:t>
                      </a:r>
                      <a:endParaRPr lang="en-US" sz="1100"/>
                    </a:p>
                  </a:txBody>
                  <a:tcPr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Now"/>
                        </a:rPr>
                        <a:t>Berisi data diri</a:t>
                      </a:r>
                      <a:endParaRPr lang="en-US" sz="1100"/>
                    </a:p>
                  </a:txBody>
                  <a:tcPr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45251"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Now"/>
                        </a:rPr>
                        <a:t>Edit</a:t>
                      </a:r>
                      <a:endParaRPr lang="en-US" sz="1100"/>
                    </a:p>
                  </a:txBody>
                  <a:tcPr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Now"/>
                        </a:rPr>
                        <a:t>Digunakan untuk melakukan edit nomor telpon atau u</a:t>
                      </a:r>
                      <a:endParaRPr lang="en-US" sz="1100"/>
                    </a:p>
                  </a:txBody>
                  <a:tcPr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24256"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Now"/>
                        </a:rPr>
                        <a:t>Log Out</a:t>
                      </a:r>
                      <a:endParaRPr lang="en-US" sz="1100"/>
                    </a:p>
                  </a:txBody>
                  <a:tcPr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Now"/>
                        </a:rPr>
                        <a:t>Berfungsi untuk keluar dari akun pengguna</a:t>
                      </a:r>
                      <a:endParaRPr lang="en-US" sz="1100"/>
                    </a:p>
                  </a:txBody>
                  <a:tcPr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51951"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Now"/>
                        </a:rPr>
                        <a:t>Bahasa</a:t>
                      </a:r>
                      <a:endParaRPr lang="en-US" sz="1100"/>
                    </a:p>
                  </a:txBody>
                  <a:tcPr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Now"/>
                        </a:rPr>
                        <a:t>Fitur yang dapat digunakan untuk mengubah bahasa aplikasi</a:t>
                      </a:r>
                      <a:endParaRPr lang="en-US" sz="1100"/>
                    </a:p>
                  </a:txBody>
                  <a:tcPr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24256"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Now"/>
                        </a:rPr>
                        <a:t>Tentang ASDAYA</a:t>
                      </a:r>
                      <a:endParaRPr lang="en-US" sz="1100"/>
                    </a:p>
                  </a:txBody>
                  <a:tcPr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Now"/>
                        </a:rPr>
                        <a:t>Berisi mengenai aplikasi ASDAYA</a:t>
                      </a:r>
                      <a:endParaRPr lang="en-US" sz="1100"/>
                    </a:p>
                  </a:txBody>
                  <a:tcPr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pSp>
        <p:nvGrpSpPr>
          <p:cNvPr name="Group 3" id="3"/>
          <p:cNvGrpSpPr/>
          <p:nvPr/>
        </p:nvGrpSpPr>
        <p:grpSpPr>
          <a:xfrm rot="0">
            <a:off x="3648631" y="272742"/>
            <a:ext cx="11321723" cy="1331551"/>
            <a:chOff x="0" y="0"/>
            <a:chExt cx="9245057" cy="1087313"/>
          </a:xfrm>
        </p:grpSpPr>
        <p:sp>
          <p:nvSpPr>
            <p:cNvPr name="Freeform 4" id="4"/>
            <p:cNvSpPr/>
            <p:nvPr/>
          </p:nvSpPr>
          <p:spPr>
            <a:xfrm>
              <a:off x="13970" y="17780"/>
              <a:ext cx="9214578" cy="1047943"/>
            </a:xfrm>
            <a:custGeom>
              <a:avLst/>
              <a:gdLst/>
              <a:ahLst/>
              <a:cxnLst/>
              <a:rect r="r" b="b" t="t" l="l"/>
              <a:pathLst>
                <a:path h="1047943" w="9214578">
                  <a:moveTo>
                    <a:pt x="9198067" y="1047943"/>
                  </a:moveTo>
                  <a:lnTo>
                    <a:pt x="15240" y="1040323"/>
                  </a:lnTo>
                  <a:lnTo>
                    <a:pt x="0" y="11430"/>
                  </a:lnTo>
                  <a:lnTo>
                    <a:pt x="9214578" y="0"/>
                  </a:lnTo>
                  <a:close/>
                </a:path>
              </a:pathLst>
            </a:custGeom>
            <a:solidFill>
              <a:srgbClr val="9D432A"/>
            </a:solidFill>
          </p:spPr>
        </p:sp>
        <p:sp>
          <p:nvSpPr>
            <p:cNvPr name="Freeform 5" id="5"/>
            <p:cNvSpPr/>
            <p:nvPr/>
          </p:nvSpPr>
          <p:spPr>
            <a:xfrm>
              <a:off x="0" y="-2540"/>
              <a:ext cx="9250137" cy="1092393"/>
            </a:xfrm>
            <a:custGeom>
              <a:avLst/>
              <a:gdLst/>
              <a:ahLst/>
              <a:cxnLst/>
              <a:rect r="r" b="b" t="t" l="l"/>
              <a:pathLst>
                <a:path h="1092393" w="9250137">
                  <a:moveTo>
                    <a:pt x="0" y="15240"/>
                  </a:moveTo>
                  <a:cubicBezTo>
                    <a:pt x="41910" y="19050"/>
                    <a:pt x="235136" y="20320"/>
                    <a:pt x="481736" y="22860"/>
                  </a:cubicBezTo>
                  <a:cubicBezTo>
                    <a:pt x="728337" y="24130"/>
                    <a:pt x="982411" y="30480"/>
                    <a:pt x="1236484" y="27940"/>
                  </a:cubicBezTo>
                  <a:cubicBezTo>
                    <a:pt x="1356048" y="26670"/>
                    <a:pt x="1475612" y="22860"/>
                    <a:pt x="1595176" y="20320"/>
                  </a:cubicBezTo>
                  <a:cubicBezTo>
                    <a:pt x="1722213" y="17780"/>
                    <a:pt x="1849250" y="17780"/>
                    <a:pt x="1976287" y="19050"/>
                  </a:cubicBezTo>
                  <a:cubicBezTo>
                    <a:pt x="2192996" y="20320"/>
                    <a:pt x="2409706" y="20320"/>
                    <a:pt x="2618943" y="19050"/>
                  </a:cubicBezTo>
                  <a:cubicBezTo>
                    <a:pt x="3156981" y="16510"/>
                    <a:pt x="3695019" y="20320"/>
                    <a:pt x="4240530" y="17780"/>
                  </a:cubicBezTo>
                  <a:cubicBezTo>
                    <a:pt x="5137260" y="11430"/>
                    <a:pt x="6033990" y="6350"/>
                    <a:pt x="6938193" y="10160"/>
                  </a:cubicBezTo>
                  <a:cubicBezTo>
                    <a:pt x="7446340" y="12700"/>
                    <a:pt x="7961960" y="16510"/>
                    <a:pt x="8470107" y="11430"/>
                  </a:cubicBezTo>
                  <a:cubicBezTo>
                    <a:pt x="8709235" y="8890"/>
                    <a:pt x="8948363" y="1270"/>
                    <a:pt x="9186637" y="3810"/>
                  </a:cubicBezTo>
                  <a:cubicBezTo>
                    <a:pt x="9199337" y="3810"/>
                    <a:pt x="9224737" y="0"/>
                    <a:pt x="9233627" y="10160"/>
                  </a:cubicBezTo>
                  <a:cubicBezTo>
                    <a:pt x="9238707" y="15240"/>
                    <a:pt x="9237437" y="22860"/>
                    <a:pt x="9238707" y="29210"/>
                  </a:cubicBezTo>
                  <a:cubicBezTo>
                    <a:pt x="9239977" y="36830"/>
                    <a:pt x="9241247" y="45720"/>
                    <a:pt x="9243787" y="53340"/>
                  </a:cubicBezTo>
                  <a:cubicBezTo>
                    <a:pt x="9250137" y="82367"/>
                    <a:pt x="9248867" y="104250"/>
                    <a:pt x="9248867" y="126133"/>
                  </a:cubicBezTo>
                  <a:cubicBezTo>
                    <a:pt x="9248867" y="150361"/>
                    <a:pt x="9248867" y="174589"/>
                    <a:pt x="9248867" y="198816"/>
                  </a:cubicBezTo>
                  <a:cubicBezTo>
                    <a:pt x="9248867" y="251961"/>
                    <a:pt x="9247597" y="304324"/>
                    <a:pt x="9245057" y="357468"/>
                  </a:cubicBezTo>
                  <a:cubicBezTo>
                    <a:pt x="9242517" y="402798"/>
                    <a:pt x="9239977" y="447345"/>
                    <a:pt x="9239977" y="492674"/>
                  </a:cubicBezTo>
                  <a:cubicBezTo>
                    <a:pt x="9238707" y="591148"/>
                    <a:pt x="9237437" y="690403"/>
                    <a:pt x="9237437" y="789659"/>
                  </a:cubicBezTo>
                  <a:cubicBezTo>
                    <a:pt x="9236167" y="869376"/>
                    <a:pt x="9238707" y="949874"/>
                    <a:pt x="9234897" y="1029591"/>
                  </a:cubicBezTo>
                  <a:cubicBezTo>
                    <a:pt x="9234897" y="1038969"/>
                    <a:pt x="9233627" y="1050483"/>
                    <a:pt x="9232357" y="1065723"/>
                  </a:cubicBezTo>
                  <a:cubicBezTo>
                    <a:pt x="9231087" y="1080963"/>
                    <a:pt x="9226007" y="1092393"/>
                    <a:pt x="9209497" y="1091123"/>
                  </a:cubicBezTo>
                  <a:cubicBezTo>
                    <a:pt x="9187907" y="1088583"/>
                    <a:pt x="9075400" y="1084773"/>
                    <a:pt x="8940890" y="1086043"/>
                  </a:cubicBezTo>
                  <a:cubicBezTo>
                    <a:pt x="8432743" y="1088583"/>
                    <a:pt x="7932069" y="1086043"/>
                    <a:pt x="7423922" y="1083503"/>
                  </a:cubicBezTo>
                  <a:cubicBezTo>
                    <a:pt x="6415101" y="1078423"/>
                    <a:pt x="5406279" y="1083503"/>
                    <a:pt x="4397458" y="1079693"/>
                  </a:cubicBezTo>
                  <a:cubicBezTo>
                    <a:pt x="3866893" y="1077153"/>
                    <a:pt x="3336327" y="1078423"/>
                    <a:pt x="2805762" y="1078423"/>
                  </a:cubicBezTo>
                  <a:cubicBezTo>
                    <a:pt x="2663780" y="1078423"/>
                    <a:pt x="2529270" y="1077153"/>
                    <a:pt x="2387288" y="1077153"/>
                  </a:cubicBezTo>
                  <a:cubicBezTo>
                    <a:pt x="2140687" y="1075883"/>
                    <a:pt x="1901559" y="1079693"/>
                    <a:pt x="1654958" y="1078423"/>
                  </a:cubicBezTo>
                  <a:cubicBezTo>
                    <a:pt x="1408358" y="1077153"/>
                    <a:pt x="1154284" y="1075883"/>
                    <a:pt x="907683" y="1074613"/>
                  </a:cubicBezTo>
                  <a:cubicBezTo>
                    <a:pt x="653610" y="1073343"/>
                    <a:pt x="242609" y="1073343"/>
                    <a:pt x="41910" y="1070803"/>
                  </a:cubicBezTo>
                  <a:cubicBezTo>
                    <a:pt x="17780" y="1068263"/>
                    <a:pt x="19050" y="1066993"/>
                    <a:pt x="19050" y="1042877"/>
                  </a:cubicBezTo>
                  <a:cubicBezTo>
                    <a:pt x="19050" y="1040532"/>
                    <a:pt x="19050" y="1037406"/>
                    <a:pt x="19050" y="1035062"/>
                  </a:cubicBezTo>
                  <a:cubicBezTo>
                    <a:pt x="19050" y="1022557"/>
                    <a:pt x="19050" y="1010834"/>
                    <a:pt x="19050" y="998329"/>
                  </a:cubicBezTo>
                  <a:cubicBezTo>
                    <a:pt x="19050" y="954563"/>
                    <a:pt x="19050" y="910797"/>
                    <a:pt x="19050" y="867031"/>
                  </a:cubicBezTo>
                  <a:cubicBezTo>
                    <a:pt x="19050" y="765431"/>
                    <a:pt x="19050" y="663831"/>
                    <a:pt x="19050" y="562231"/>
                  </a:cubicBezTo>
                  <a:cubicBezTo>
                    <a:pt x="19050" y="536441"/>
                    <a:pt x="19050" y="511431"/>
                    <a:pt x="17780" y="485641"/>
                  </a:cubicBezTo>
                  <a:cubicBezTo>
                    <a:pt x="12700" y="380133"/>
                    <a:pt x="12700" y="274625"/>
                    <a:pt x="8890" y="169899"/>
                  </a:cubicBezTo>
                  <a:cubicBezTo>
                    <a:pt x="8890" y="147235"/>
                    <a:pt x="7620" y="124570"/>
                    <a:pt x="7620" y="101906"/>
                  </a:cubicBezTo>
                  <a:cubicBezTo>
                    <a:pt x="3810" y="79241"/>
                    <a:pt x="0" y="48260"/>
                    <a:pt x="0" y="15240"/>
                  </a:cubicBezTo>
                  <a:close/>
                  <a:moveTo>
                    <a:pt x="9205687" y="1058103"/>
                  </a:moveTo>
                  <a:cubicBezTo>
                    <a:pt x="9208227" y="1029591"/>
                    <a:pt x="9206957" y="1005363"/>
                    <a:pt x="9208227" y="980354"/>
                  </a:cubicBezTo>
                  <a:cubicBezTo>
                    <a:pt x="9209497" y="932680"/>
                    <a:pt x="9209497" y="884225"/>
                    <a:pt x="9210767" y="836551"/>
                  </a:cubicBezTo>
                  <a:cubicBezTo>
                    <a:pt x="9212037" y="732607"/>
                    <a:pt x="9213307" y="629444"/>
                    <a:pt x="9214577" y="525499"/>
                  </a:cubicBezTo>
                  <a:cubicBezTo>
                    <a:pt x="9217117" y="395764"/>
                    <a:pt x="9222197" y="266810"/>
                    <a:pt x="9223467" y="137075"/>
                  </a:cubicBezTo>
                  <a:cubicBezTo>
                    <a:pt x="9223467" y="115973"/>
                    <a:pt x="9224737" y="94872"/>
                    <a:pt x="9223467" y="73660"/>
                  </a:cubicBezTo>
                  <a:cubicBezTo>
                    <a:pt x="9223467" y="64770"/>
                    <a:pt x="9222197" y="55880"/>
                    <a:pt x="9219657" y="46990"/>
                  </a:cubicBezTo>
                  <a:cubicBezTo>
                    <a:pt x="9218387" y="43180"/>
                    <a:pt x="9218387" y="39370"/>
                    <a:pt x="9217117" y="35560"/>
                  </a:cubicBezTo>
                  <a:cubicBezTo>
                    <a:pt x="9215847" y="26670"/>
                    <a:pt x="9217117" y="29210"/>
                    <a:pt x="9209497" y="26670"/>
                  </a:cubicBezTo>
                  <a:cubicBezTo>
                    <a:pt x="9195527" y="21590"/>
                    <a:pt x="9112763" y="25400"/>
                    <a:pt x="9030564" y="25400"/>
                  </a:cubicBezTo>
                  <a:cubicBezTo>
                    <a:pt x="8537362" y="31750"/>
                    <a:pt x="8044160" y="35560"/>
                    <a:pt x="7543486" y="31750"/>
                  </a:cubicBezTo>
                  <a:cubicBezTo>
                    <a:pt x="6564556" y="25400"/>
                    <a:pt x="5570680" y="24130"/>
                    <a:pt x="4591750" y="35560"/>
                  </a:cubicBezTo>
                  <a:cubicBezTo>
                    <a:pt x="4322730" y="39370"/>
                    <a:pt x="4053711" y="40640"/>
                    <a:pt x="3784692" y="40640"/>
                  </a:cubicBezTo>
                  <a:cubicBezTo>
                    <a:pt x="3553037" y="40640"/>
                    <a:pt x="3313909" y="36830"/>
                    <a:pt x="3082254" y="38100"/>
                  </a:cubicBezTo>
                  <a:cubicBezTo>
                    <a:pt x="2708616" y="40640"/>
                    <a:pt x="2342451" y="39370"/>
                    <a:pt x="1968814" y="39370"/>
                  </a:cubicBezTo>
                  <a:cubicBezTo>
                    <a:pt x="1722213" y="39370"/>
                    <a:pt x="1483085" y="48260"/>
                    <a:pt x="1236484" y="49530"/>
                  </a:cubicBezTo>
                  <a:cubicBezTo>
                    <a:pt x="1004829" y="50800"/>
                    <a:pt x="765701" y="44450"/>
                    <a:pt x="526573" y="41910"/>
                  </a:cubicBezTo>
                  <a:cubicBezTo>
                    <a:pt x="414482" y="40640"/>
                    <a:pt x="294918" y="39370"/>
                    <a:pt x="175354" y="38100"/>
                  </a:cubicBezTo>
                  <a:cubicBezTo>
                    <a:pt x="115572" y="36830"/>
                    <a:pt x="55790" y="36830"/>
                    <a:pt x="43180" y="35560"/>
                  </a:cubicBezTo>
                  <a:cubicBezTo>
                    <a:pt x="38100" y="35560"/>
                    <a:pt x="31750" y="34290"/>
                    <a:pt x="27940" y="35560"/>
                  </a:cubicBezTo>
                  <a:cubicBezTo>
                    <a:pt x="21590" y="38100"/>
                    <a:pt x="22860" y="35560"/>
                    <a:pt x="21590" y="44450"/>
                  </a:cubicBezTo>
                  <a:cubicBezTo>
                    <a:pt x="19050" y="59690"/>
                    <a:pt x="24130" y="76115"/>
                    <a:pt x="24130" y="85493"/>
                  </a:cubicBezTo>
                  <a:cubicBezTo>
                    <a:pt x="25400" y="97216"/>
                    <a:pt x="25400" y="108940"/>
                    <a:pt x="25400" y="120663"/>
                  </a:cubicBezTo>
                  <a:cubicBezTo>
                    <a:pt x="25400" y="169118"/>
                    <a:pt x="21590" y="216792"/>
                    <a:pt x="25400" y="265247"/>
                  </a:cubicBezTo>
                  <a:cubicBezTo>
                    <a:pt x="30480" y="323081"/>
                    <a:pt x="30480" y="380915"/>
                    <a:pt x="30480" y="438748"/>
                  </a:cubicBezTo>
                  <a:cubicBezTo>
                    <a:pt x="31750" y="532533"/>
                    <a:pt x="31750" y="626317"/>
                    <a:pt x="31750" y="720102"/>
                  </a:cubicBezTo>
                  <a:cubicBezTo>
                    <a:pt x="31750" y="812323"/>
                    <a:pt x="31750" y="904545"/>
                    <a:pt x="33020" y="996766"/>
                  </a:cubicBezTo>
                  <a:cubicBezTo>
                    <a:pt x="33020" y="1005363"/>
                    <a:pt x="33020" y="1014742"/>
                    <a:pt x="33020" y="1023339"/>
                  </a:cubicBezTo>
                  <a:cubicBezTo>
                    <a:pt x="33020" y="1031154"/>
                    <a:pt x="33020" y="1039751"/>
                    <a:pt x="39370" y="1050483"/>
                  </a:cubicBezTo>
                  <a:cubicBezTo>
                    <a:pt x="45720" y="1054293"/>
                    <a:pt x="123044" y="1054293"/>
                    <a:pt x="167881" y="1055563"/>
                  </a:cubicBezTo>
                  <a:cubicBezTo>
                    <a:pt x="242608" y="1056833"/>
                    <a:pt x="309863" y="1056833"/>
                    <a:pt x="377118" y="1056833"/>
                  </a:cubicBezTo>
                  <a:cubicBezTo>
                    <a:pt x="608773" y="1054293"/>
                    <a:pt x="832956" y="1055563"/>
                    <a:pt x="1064611" y="1056833"/>
                  </a:cubicBezTo>
                  <a:cubicBezTo>
                    <a:pt x="1176702" y="1056833"/>
                    <a:pt x="1296266" y="1056833"/>
                    <a:pt x="1408358" y="1058103"/>
                  </a:cubicBezTo>
                  <a:cubicBezTo>
                    <a:pt x="1527921" y="1059373"/>
                    <a:pt x="1654958" y="1064453"/>
                    <a:pt x="1774522" y="1060643"/>
                  </a:cubicBezTo>
                  <a:cubicBezTo>
                    <a:pt x="1998705" y="1054293"/>
                    <a:pt x="2237833" y="1058103"/>
                    <a:pt x="2462015" y="1058103"/>
                  </a:cubicBezTo>
                  <a:cubicBezTo>
                    <a:pt x="2611470" y="1058103"/>
                    <a:pt x="2760925" y="1061913"/>
                    <a:pt x="2910380" y="1061913"/>
                  </a:cubicBezTo>
                  <a:cubicBezTo>
                    <a:pt x="3037417" y="1061913"/>
                    <a:pt x="3171927" y="1061913"/>
                    <a:pt x="3298963" y="1060643"/>
                  </a:cubicBezTo>
                  <a:cubicBezTo>
                    <a:pt x="3904256" y="1059373"/>
                    <a:pt x="4502076" y="1058103"/>
                    <a:pt x="5099896" y="1060643"/>
                  </a:cubicBezTo>
                  <a:cubicBezTo>
                    <a:pt x="5339024" y="1061913"/>
                    <a:pt x="5578153" y="1059373"/>
                    <a:pt x="5817281" y="1059373"/>
                  </a:cubicBezTo>
                  <a:cubicBezTo>
                    <a:pt x="6048936" y="1058103"/>
                    <a:pt x="6280591" y="1054293"/>
                    <a:pt x="6512246" y="1058103"/>
                  </a:cubicBezTo>
                  <a:cubicBezTo>
                    <a:pt x="6743902" y="1061913"/>
                    <a:pt x="6983030" y="1059373"/>
                    <a:pt x="7214685" y="1063183"/>
                  </a:cubicBezTo>
                  <a:cubicBezTo>
                    <a:pt x="7453812" y="1066993"/>
                    <a:pt x="7692941" y="1061913"/>
                    <a:pt x="7932069" y="1061913"/>
                  </a:cubicBezTo>
                  <a:cubicBezTo>
                    <a:pt x="8163724" y="1061913"/>
                    <a:pt x="8402852" y="1061913"/>
                    <a:pt x="8634508" y="1063183"/>
                  </a:cubicBezTo>
                  <a:cubicBezTo>
                    <a:pt x="8866163" y="1060643"/>
                    <a:pt x="9082873" y="1058103"/>
                    <a:pt x="9205687" y="1058103"/>
                  </a:cubicBezTo>
                  <a:close/>
                </a:path>
              </a:pathLst>
            </a:custGeom>
            <a:solidFill>
              <a:srgbClr val="F5AA49"/>
            </a:solidFill>
          </p:spPr>
        </p: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800100" y="-359285"/>
            <a:ext cx="3657600" cy="98298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4525323" y="592022"/>
            <a:ext cx="9237354" cy="7876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62"/>
              </a:lnSpc>
            </a:pPr>
            <a:r>
              <a:rPr lang="en-US" sz="4615">
                <a:solidFill>
                  <a:srgbClr val="F5AA49"/>
                </a:solidFill>
                <a:latin typeface="Beth Ellen Bold"/>
              </a:rPr>
              <a:t>Function and Spesification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true" flipV="false" rot="-10519438">
            <a:off x="15895307" y="-1102198"/>
            <a:ext cx="3796965" cy="3451786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true" flipV="false" rot="0">
            <a:off x="-1243466" y="8382989"/>
            <a:ext cx="3796965" cy="3451786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2A57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3648631" y="2562225"/>
          <a:ext cx="11321723" cy="6343650"/>
        </p:xfrm>
        <a:graphic>
          <a:graphicData uri="http://schemas.openxmlformats.org/drawingml/2006/table">
            <a:tbl>
              <a:tblPr/>
              <a:tblGrid>
                <a:gridCol w="3037333"/>
                <a:gridCol w="8284390"/>
              </a:tblGrid>
              <a:tr h="1032041"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>
                          <a:solidFill>
                            <a:srgbClr val="EFE6DD"/>
                          </a:solidFill>
                          <a:latin typeface="Now Bold"/>
                        </a:rPr>
                        <a:t>Fitur</a:t>
                      </a:r>
                      <a:endParaRPr lang="en-US" sz="1100"/>
                    </a:p>
                  </a:txBody>
                  <a:tcPr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42615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>
                          <a:solidFill>
                            <a:srgbClr val="F8F4E2"/>
                          </a:solidFill>
                          <a:latin typeface="Now Bold"/>
                        </a:rPr>
                        <a:t>Spesifikasi</a:t>
                      </a:r>
                      <a:endParaRPr lang="en-US" sz="1100"/>
                    </a:p>
                  </a:txBody>
                  <a:tcPr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42615"/>
                    </a:solidFill>
                  </a:tcPr>
                </a:tc>
              </a:tr>
              <a:tr h="846140"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Now"/>
                        </a:rPr>
                        <a:t>Lama Peminjaman</a:t>
                      </a:r>
                      <a:endParaRPr lang="en-US" sz="1100"/>
                    </a:p>
                  </a:txBody>
                  <a:tcPr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Now"/>
                        </a:rPr>
                        <a:t>Fitur ini digunakan untuk menentukan lamanya waktu pinjam</a:t>
                      </a:r>
                      <a:endParaRPr lang="en-US" sz="1100"/>
                    </a:p>
                  </a:txBody>
                  <a:tcPr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25333"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Now"/>
                        </a:rPr>
                        <a:t>Ukuran</a:t>
                      </a:r>
                      <a:endParaRPr lang="en-US" sz="1100"/>
                    </a:p>
                  </a:txBody>
                  <a:tcPr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Now"/>
                        </a:rPr>
                        <a:t>Pengguna dapat memilih ukuran dengan fiitur ini</a:t>
                      </a:r>
                      <a:endParaRPr lang="en-US" sz="1100"/>
                    </a:p>
                  </a:txBody>
                  <a:tcPr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07402"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Now"/>
                        </a:rPr>
                        <a:t>Metode Pembayaran</a:t>
                      </a:r>
                      <a:endParaRPr lang="en-US" sz="1100"/>
                    </a:p>
                  </a:txBody>
                  <a:tcPr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Now"/>
                        </a:rPr>
                        <a:t>Digunakan untuk menentukan metode pembayaran yang diinginkan</a:t>
                      </a:r>
                      <a:endParaRPr lang="en-US" sz="1100"/>
                    </a:p>
                  </a:txBody>
                  <a:tcPr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07402"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Now"/>
                        </a:rPr>
                        <a:t>Lokasi</a:t>
                      </a:r>
                      <a:endParaRPr lang="en-US" sz="1100"/>
                    </a:p>
                  </a:txBody>
                  <a:tcPr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Now"/>
                        </a:rPr>
                        <a:t>Fitur yang berfungsi untuk menentukan lokasi pinjam namun, biasanya sudah otomatis dibantu GPS</a:t>
                      </a:r>
                      <a:endParaRPr lang="en-US" sz="1100"/>
                    </a:p>
                  </a:txBody>
                  <a:tcPr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25333"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Now"/>
                        </a:rPr>
                        <a:t>Menu Pakaian</a:t>
                      </a:r>
                      <a:endParaRPr lang="en-US" sz="1100"/>
                    </a:p>
                  </a:txBody>
                  <a:tcPr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Now"/>
                        </a:rPr>
                        <a:t>Digunakan untuk memilih model pakaian yang ingin disewa</a:t>
                      </a:r>
                      <a:endParaRPr lang="en-US" sz="1100"/>
                    </a:p>
                  </a:txBody>
                  <a:tcPr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pSp>
        <p:nvGrpSpPr>
          <p:cNvPr name="Group 3" id="3"/>
          <p:cNvGrpSpPr/>
          <p:nvPr/>
        </p:nvGrpSpPr>
        <p:grpSpPr>
          <a:xfrm rot="0">
            <a:off x="3648631" y="623695"/>
            <a:ext cx="11321723" cy="1331551"/>
            <a:chOff x="0" y="0"/>
            <a:chExt cx="9245057" cy="1087313"/>
          </a:xfrm>
        </p:grpSpPr>
        <p:sp>
          <p:nvSpPr>
            <p:cNvPr name="Freeform 4" id="4"/>
            <p:cNvSpPr/>
            <p:nvPr/>
          </p:nvSpPr>
          <p:spPr>
            <a:xfrm>
              <a:off x="13970" y="17780"/>
              <a:ext cx="9214578" cy="1047943"/>
            </a:xfrm>
            <a:custGeom>
              <a:avLst/>
              <a:gdLst/>
              <a:ahLst/>
              <a:cxnLst/>
              <a:rect r="r" b="b" t="t" l="l"/>
              <a:pathLst>
                <a:path h="1047943" w="9214578">
                  <a:moveTo>
                    <a:pt x="9198067" y="1047943"/>
                  </a:moveTo>
                  <a:lnTo>
                    <a:pt x="15240" y="1040323"/>
                  </a:lnTo>
                  <a:lnTo>
                    <a:pt x="0" y="11430"/>
                  </a:lnTo>
                  <a:lnTo>
                    <a:pt x="9214578" y="0"/>
                  </a:lnTo>
                  <a:close/>
                </a:path>
              </a:pathLst>
            </a:custGeom>
            <a:solidFill>
              <a:srgbClr val="9D432A"/>
            </a:solidFill>
          </p:spPr>
        </p:sp>
        <p:sp>
          <p:nvSpPr>
            <p:cNvPr name="Freeform 5" id="5"/>
            <p:cNvSpPr/>
            <p:nvPr/>
          </p:nvSpPr>
          <p:spPr>
            <a:xfrm>
              <a:off x="0" y="-2540"/>
              <a:ext cx="9250137" cy="1092393"/>
            </a:xfrm>
            <a:custGeom>
              <a:avLst/>
              <a:gdLst/>
              <a:ahLst/>
              <a:cxnLst/>
              <a:rect r="r" b="b" t="t" l="l"/>
              <a:pathLst>
                <a:path h="1092393" w="9250137">
                  <a:moveTo>
                    <a:pt x="0" y="15240"/>
                  </a:moveTo>
                  <a:cubicBezTo>
                    <a:pt x="41910" y="19050"/>
                    <a:pt x="235136" y="20320"/>
                    <a:pt x="481736" y="22860"/>
                  </a:cubicBezTo>
                  <a:cubicBezTo>
                    <a:pt x="728337" y="24130"/>
                    <a:pt x="982411" y="30480"/>
                    <a:pt x="1236484" y="27940"/>
                  </a:cubicBezTo>
                  <a:cubicBezTo>
                    <a:pt x="1356048" y="26670"/>
                    <a:pt x="1475612" y="22860"/>
                    <a:pt x="1595176" y="20320"/>
                  </a:cubicBezTo>
                  <a:cubicBezTo>
                    <a:pt x="1722213" y="17780"/>
                    <a:pt x="1849250" y="17780"/>
                    <a:pt x="1976287" y="19050"/>
                  </a:cubicBezTo>
                  <a:cubicBezTo>
                    <a:pt x="2192996" y="20320"/>
                    <a:pt x="2409706" y="20320"/>
                    <a:pt x="2618943" y="19050"/>
                  </a:cubicBezTo>
                  <a:cubicBezTo>
                    <a:pt x="3156981" y="16510"/>
                    <a:pt x="3695019" y="20320"/>
                    <a:pt x="4240530" y="17780"/>
                  </a:cubicBezTo>
                  <a:cubicBezTo>
                    <a:pt x="5137260" y="11430"/>
                    <a:pt x="6033990" y="6350"/>
                    <a:pt x="6938193" y="10160"/>
                  </a:cubicBezTo>
                  <a:cubicBezTo>
                    <a:pt x="7446340" y="12700"/>
                    <a:pt x="7961960" y="16510"/>
                    <a:pt x="8470107" y="11430"/>
                  </a:cubicBezTo>
                  <a:cubicBezTo>
                    <a:pt x="8709235" y="8890"/>
                    <a:pt x="8948363" y="1270"/>
                    <a:pt x="9186637" y="3810"/>
                  </a:cubicBezTo>
                  <a:cubicBezTo>
                    <a:pt x="9199337" y="3810"/>
                    <a:pt x="9224737" y="0"/>
                    <a:pt x="9233627" y="10160"/>
                  </a:cubicBezTo>
                  <a:cubicBezTo>
                    <a:pt x="9238707" y="15240"/>
                    <a:pt x="9237437" y="22860"/>
                    <a:pt x="9238707" y="29210"/>
                  </a:cubicBezTo>
                  <a:cubicBezTo>
                    <a:pt x="9239977" y="36830"/>
                    <a:pt x="9241247" y="45720"/>
                    <a:pt x="9243787" y="53340"/>
                  </a:cubicBezTo>
                  <a:cubicBezTo>
                    <a:pt x="9250137" y="82367"/>
                    <a:pt x="9248867" y="104250"/>
                    <a:pt x="9248867" y="126133"/>
                  </a:cubicBezTo>
                  <a:cubicBezTo>
                    <a:pt x="9248867" y="150361"/>
                    <a:pt x="9248867" y="174589"/>
                    <a:pt x="9248867" y="198816"/>
                  </a:cubicBezTo>
                  <a:cubicBezTo>
                    <a:pt x="9248867" y="251961"/>
                    <a:pt x="9247597" y="304324"/>
                    <a:pt x="9245057" y="357468"/>
                  </a:cubicBezTo>
                  <a:cubicBezTo>
                    <a:pt x="9242517" y="402798"/>
                    <a:pt x="9239977" y="447345"/>
                    <a:pt x="9239977" y="492674"/>
                  </a:cubicBezTo>
                  <a:cubicBezTo>
                    <a:pt x="9238707" y="591148"/>
                    <a:pt x="9237437" y="690403"/>
                    <a:pt x="9237437" y="789659"/>
                  </a:cubicBezTo>
                  <a:cubicBezTo>
                    <a:pt x="9236167" y="869376"/>
                    <a:pt x="9238707" y="949874"/>
                    <a:pt x="9234897" y="1029591"/>
                  </a:cubicBezTo>
                  <a:cubicBezTo>
                    <a:pt x="9234897" y="1038969"/>
                    <a:pt x="9233627" y="1050483"/>
                    <a:pt x="9232357" y="1065723"/>
                  </a:cubicBezTo>
                  <a:cubicBezTo>
                    <a:pt x="9231087" y="1080963"/>
                    <a:pt x="9226007" y="1092393"/>
                    <a:pt x="9209497" y="1091123"/>
                  </a:cubicBezTo>
                  <a:cubicBezTo>
                    <a:pt x="9187907" y="1088583"/>
                    <a:pt x="9075400" y="1084773"/>
                    <a:pt x="8940890" y="1086043"/>
                  </a:cubicBezTo>
                  <a:cubicBezTo>
                    <a:pt x="8432743" y="1088583"/>
                    <a:pt x="7932069" y="1086043"/>
                    <a:pt x="7423922" y="1083503"/>
                  </a:cubicBezTo>
                  <a:cubicBezTo>
                    <a:pt x="6415101" y="1078423"/>
                    <a:pt x="5406279" y="1083503"/>
                    <a:pt x="4397458" y="1079693"/>
                  </a:cubicBezTo>
                  <a:cubicBezTo>
                    <a:pt x="3866893" y="1077153"/>
                    <a:pt x="3336327" y="1078423"/>
                    <a:pt x="2805762" y="1078423"/>
                  </a:cubicBezTo>
                  <a:cubicBezTo>
                    <a:pt x="2663780" y="1078423"/>
                    <a:pt x="2529270" y="1077153"/>
                    <a:pt x="2387288" y="1077153"/>
                  </a:cubicBezTo>
                  <a:cubicBezTo>
                    <a:pt x="2140687" y="1075883"/>
                    <a:pt x="1901559" y="1079693"/>
                    <a:pt x="1654958" y="1078423"/>
                  </a:cubicBezTo>
                  <a:cubicBezTo>
                    <a:pt x="1408358" y="1077153"/>
                    <a:pt x="1154284" y="1075883"/>
                    <a:pt x="907683" y="1074613"/>
                  </a:cubicBezTo>
                  <a:cubicBezTo>
                    <a:pt x="653610" y="1073343"/>
                    <a:pt x="242609" y="1073343"/>
                    <a:pt x="41910" y="1070803"/>
                  </a:cubicBezTo>
                  <a:cubicBezTo>
                    <a:pt x="17780" y="1068263"/>
                    <a:pt x="19050" y="1066993"/>
                    <a:pt x="19050" y="1042877"/>
                  </a:cubicBezTo>
                  <a:cubicBezTo>
                    <a:pt x="19050" y="1040532"/>
                    <a:pt x="19050" y="1037406"/>
                    <a:pt x="19050" y="1035062"/>
                  </a:cubicBezTo>
                  <a:cubicBezTo>
                    <a:pt x="19050" y="1022557"/>
                    <a:pt x="19050" y="1010834"/>
                    <a:pt x="19050" y="998329"/>
                  </a:cubicBezTo>
                  <a:cubicBezTo>
                    <a:pt x="19050" y="954563"/>
                    <a:pt x="19050" y="910797"/>
                    <a:pt x="19050" y="867031"/>
                  </a:cubicBezTo>
                  <a:cubicBezTo>
                    <a:pt x="19050" y="765431"/>
                    <a:pt x="19050" y="663831"/>
                    <a:pt x="19050" y="562231"/>
                  </a:cubicBezTo>
                  <a:cubicBezTo>
                    <a:pt x="19050" y="536441"/>
                    <a:pt x="19050" y="511431"/>
                    <a:pt x="17780" y="485641"/>
                  </a:cubicBezTo>
                  <a:cubicBezTo>
                    <a:pt x="12700" y="380133"/>
                    <a:pt x="12700" y="274625"/>
                    <a:pt x="8890" y="169899"/>
                  </a:cubicBezTo>
                  <a:cubicBezTo>
                    <a:pt x="8890" y="147235"/>
                    <a:pt x="7620" y="124570"/>
                    <a:pt x="7620" y="101906"/>
                  </a:cubicBezTo>
                  <a:cubicBezTo>
                    <a:pt x="3810" y="79241"/>
                    <a:pt x="0" y="48260"/>
                    <a:pt x="0" y="15240"/>
                  </a:cubicBezTo>
                  <a:close/>
                  <a:moveTo>
                    <a:pt x="9205687" y="1058103"/>
                  </a:moveTo>
                  <a:cubicBezTo>
                    <a:pt x="9208227" y="1029591"/>
                    <a:pt x="9206957" y="1005363"/>
                    <a:pt x="9208227" y="980354"/>
                  </a:cubicBezTo>
                  <a:cubicBezTo>
                    <a:pt x="9209497" y="932680"/>
                    <a:pt x="9209497" y="884225"/>
                    <a:pt x="9210767" y="836551"/>
                  </a:cubicBezTo>
                  <a:cubicBezTo>
                    <a:pt x="9212037" y="732607"/>
                    <a:pt x="9213307" y="629444"/>
                    <a:pt x="9214577" y="525499"/>
                  </a:cubicBezTo>
                  <a:cubicBezTo>
                    <a:pt x="9217117" y="395764"/>
                    <a:pt x="9222197" y="266810"/>
                    <a:pt x="9223467" y="137075"/>
                  </a:cubicBezTo>
                  <a:cubicBezTo>
                    <a:pt x="9223467" y="115973"/>
                    <a:pt x="9224737" y="94872"/>
                    <a:pt x="9223467" y="73660"/>
                  </a:cubicBezTo>
                  <a:cubicBezTo>
                    <a:pt x="9223467" y="64770"/>
                    <a:pt x="9222197" y="55880"/>
                    <a:pt x="9219657" y="46990"/>
                  </a:cubicBezTo>
                  <a:cubicBezTo>
                    <a:pt x="9218387" y="43180"/>
                    <a:pt x="9218387" y="39370"/>
                    <a:pt x="9217117" y="35560"/>
                  </a:cubicBezTo>
                  <a:cubicBezTo>
                    <a:pt x="9215847" y="26670"/>
                    <a:pt x="9217117" y="29210"/>
                    <a:pt x="9209497" y="26670"/>
                  </a:cubicBezTo>
                  <a:cubicBezTo>
                    <a:pt x="9195527" y="21590"/>
                    <a:pt x="9112763" y="25400"/>
                    <a:pt x="9030564" y="25400"/>
                  </a:cubicBezTo>
                  <a:cubicBezTo>
                    <a:pt x="8537362" y="31750"/>
                    <a:pt x="8044160" y="35560"/>
                    <a:pt x="7543486" y="31750"/>
                  </a:cubicBezTo>
                  <a:cubicBezTo>
                    <a:pt x="6564556" y="25400"/>
                    <a:pt x="5570680" y="24130"/>
                    <a:pt x="4591750" y="35560"/>
                  </a:cubicBezTo>
                  <a:cubicBezTo>
                    <a:pt x="4322730" y="39370"/>
                    <a:pt x="4053711" y="40640"/>
                    <a:pt x="3784692" y="40640"/>
                  </a:cubicBezTo>
                  <a:cubicBezTo>
                    <a:pt x="3553037" y="40640"/>
                    <a:pt x="3313909" y="36830"/>
                    <a:pt x="3082254" y="38100"/>
                  </a:cubicBezTo>
                  <a:cubicBezTo>
                    <a:pt x="2708616" y="40640"/>
                    <a:pt x="2342451" y="39370"/>
                    <a:pt x="1968814" y="39370"/>
                  </a:cubicBezTo>
                  <a:cubicBezTo>
                    <a:pt x="1722213" y="39370"/>
                    <a:pt x="1483085" y="48260"/>
                    <a:pt x="1236484" y="49530"/>
                  </a:cubicBezTo>
                  <a:cubicBezTo>
                    <a:pt x="1004829" y="50800"/>
                    <a:pt x="765701" y="44450"/>
                    <a:pt x="526573" y="41910"/>
                  </a:cubicBezTo>
                  <a:cubicBezTo>
                    <a:pt x="414482" y="40640"/>
                    <a:pt x="294918" y="39370"/>
                    <a:pt x="175354" y="38100"/>
                  </a:cubicBezTo>
                  <a:cubicBezTo>
                    <a:pt x="115572" y="36830"/>
                    <a:pt x="55790" y="36830"/>
                    <a:pt x="43180" y="35560"/>
                  </a:cubicBezTo>
                  <a:cubicBezTo>
                    <a:pt x="38100" y="35560"/>
                    <a:pt x="31750" y="34290"/>
                    <a:pt x="27940" y="35560"/>
                  </a:cubicBezTo>
                  <a:cubicBezTo>
                    <a:pt x="21590" y="38100"/>
                    <a:pt x="22860" y="35560"/>
                    <a:pt x="21590" y="44450"/>
                  </a:cubicBezTo>
                  <a:cubicBezTo>
                    <a:pt x="19050" y="59690"/>
                    <a:pt x="24130" y="76115"/>
                    <a:pt x="24130" y="85493"/>
                  </a:cubicBezTo>
                  <a:cubicBezTo>
                    <a:pt x="25400" y="97216"/>
                    <a:pt x="25400" y="108940"/>
                    <a:pt x="25400" y="120663"/>
                  </a:cubicBezTo>
                  <a:cubicBezTo>
                    <a:pt x="25400" y="169118"/>
                    <a:pt x="21590" y="216792"/>
                    <a:pt x="25400" y="265247"/>
                  </a:cubicBezTo>
                  <a:cubicBezTo>
                    <a:pt x="30480" y="323081"/>
                    <a:pt x="30480" y="380915"/>
                    <a:pt x="30480" y="438748"/>
                  </a:cubicBezTo>
                  <a:cubicBezTo>
                    <a:pt x="31750" y="532533"/>
                    <a:pt x="31750" y="626317"/>
                    <a:pt x="31750" y="720102"/>
                  </a:cubicBezTo>
                  <a:cubicBezTo>
                    <a:pt x="31750" y="812323"/>
                    <a:pt x="31750" y="904545"/>
                    <a:pt x="33020" y="996766"/>
                  </a:cubicBezTo>
                  <a:cubicBezTo>
                    <a:pt x="33020" y="1005363"/>
                    <a:pt x="33020" y="1014742"/>
                    <a:pt x="33020" y="1023339"/>
                  </a:cubicBezTo>
                  <a:cubicBezTo>
                    <a:pt x="33020" y="1031154"/>
                    <a:pt x="33020" y="1039751"/>
                    <a:pt x="39370" y="1050483"/>
                  </a:cubicBezTo>
                  <a:cubicBezTo>
                    <a:pt x="45720" y="1054293"/>
                    <a:pt x="123044" y="1054293"/>
                    <a:pt x="167881" y="1055563"/>
                  </a:cubicBezTo>
                  <a:cubicBezTo>
                    <a:pt x="242608" y="1056833"/>
                    <a:pt x="309863" y="1056833"/>
                    <a:pt x="377118" y="1056833"/>
                  </a:cubicBezTo>
                  <a:cubicBezTo>
                    <a:pt x="608773" y="1054293"/>
                    <a:pt x="832956" y="1055563"/>
                    <a:pt x="1064611" y="1056833"/>
                  </a:cubicBezTo>
                  <a:cubicBezTo>
                    <a:pt x="1176702" y="1056833"/>
                    <a:pt x="1296266" y="1056833"/>
                    <a:pt x="1408358" y="1058103"/>
                  </a:cubicBezTo>
                  <a:cubicBezTo>
                    <a:pt x="1527921" y="1059373"/>
                    <a:pt x="1654958" y="1064453"/>
                    <a:pt x="1774522" y="1060643"/>
                  </a:cubicBezTo>
                  <a:cubicBezTo>
                    <a:pt x="1998705" y="1054293"/>
                    <a:pt x="2237833" y="1058103"/>
                    <a:pt x="2462015" y="1058103"/>
                  </a:cubicBezTo>
                  <a:cubicBezTo>
                    <a:pt x="2611470" y="1058103"/>
                    <a:pt x="2760925" y="1061913"/>
                    <a:pt x="2910380" y="1061913"/>
                  </a:cubicBezTo>
                  <a:cubicBezTo>
                    <a:pt x="3037417" y="1061913"/>
                    <a:pt x="3171927" y="1061913"/>
                    <a:pt x="3298963" y="1060643"/>
                  </a:cubicBezTo>
                  <a:cubicBezTo>
                    <a:pt x="3904256" y="1059373"/>
                    <a:pt x="4502076" y="1058103"/>
                    <a:pt x="5099896" y="1060643"/>
                  </a:cubicBezTo>
                  <a:cubicBezTo>
                    <a:pt x="5339024" y="1061913"/>
                    <a:pt x="5578153" y="1059373"/>
                    <a:pt x="5817281" y="1059373"/>
                  </a:cubicBezTo>
                  <a:cubicBezTo>
                    <a:pt x="6048936" y="1058103"/>
                    <a:pt x="6280591" y="1054293"/>
                    <a:pt x="6512246" y="1058103"/>
                  </a:cubicBezTo>
                  <a:cubicBezTo>
                    <a:pt x="6743902" y="1061913"/>
                    <a:pt x="6983030" y="1059373"/>
                    <a:pt x="7214685" y="1063183"/>
                  </a:cubicBezTo>
                  <a:cubicBezTo>
                    <a:pt x="7453812" y="1066993"/>
                    <a:pt x="7692941" y="1061913"/>
                    <a:pt x="7932069" y="1061913"/>
                  </a:cubicBezTo>
                  <a:cubicBezTo>
                    <a:pt x="8163724" y="1061913"/>
                    <a:pt x="8402852" y="1061913"/>
                    <a:pt x="8634508" y="1063183"/>
                  </a:cubicBezTo>
                  <a:cubicBezTo>
                    <a:pt x="8866163" y="1060643"/>
                    <a:pt x="9082873" y="1058103"/>
                    <a:pt x="9205687" y="1058103"/>
                  </a:cubicBezTo>
                  <a:close/>
                </a:path>
              </a:pathLst>
            </a:custGeom>
            <a:solidFill>
              <a:srgbClr val="F5AA49"/>
            </a:solidFill>
          </p:spPr>
        </p: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800100" y="-359285"/>
            <a:ext cx="3657600" cy="98298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4525323" y="852792"/>
            <a:ext cx="9237354" cy="7876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62"/>
              </a:lnSpc>
            </a:pPr>
            <a:r>
              <a:rPr lang="en-US" sz="4615">
                <a:solidFill>
                  <a:srgbClr val="F5AA49"/>
                </a:solidFill>
                <a:latin typeface="Beth Ellen Bold"/>
              </a:rPr>
              <a:t>Function and Spesification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true" flipV="false" rot="-10519438">
            <a:off x="15895307" y="-1102198"/>
            <a:ext cx="3796965" cy="3451786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true" flipV="false" rot="0">
            <a:off x="-1243466" y="8382989"/>
            <a:ext cx="3796965" cy="3451786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2A57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2733555" y="2881516"/>
            <a:ext cx="12820889" cy="4523968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3648631" y="623695"/>
            <a:ext cx="11321723" cy="1331551"/>
            <a:chOff x="0" y="0"/>
            <a:chExt cx="9245057" cy="1087313"/>
          </a:xfrm>
        </p:grpSpPr>
        <p:sp>
          <p:nvSpPr>
            <p:cNvPr name="Freeform 4" id="4"/>
            <p:cNvSpPr/>
            <p:nvPr/>
          </p:nvSpPr>
          <p:spPr>
            <a:xfrm>
              <a:off x="13970" y="17780"/>
              <a:ext cx="9214578" cy="1047943"/>
            </a:xfrm>
            <a:custGeom>
              <a:avLst/>
              <a:gdLst/>
              <a:ahLst/>
              <a:cxnLst/>
              <a:rect r="r" b="b" t="t" l="l"/>
              <a:pathLst>
                <a:path h="1047943" w="9214578">
                  <a:moveTo>
                    <a:pt x="9198067" y="1047943"/>
                  </a:moveTo>
                  <a:lnTo>
                    <a:pt x="15240" y="1040323"/>
                  </a:lnTo>
                  <a:lnTo>
                    <a:pt x="0" y="11430"/>
                  </a:lnTo>
                  <a:lnTo>
                    <a:pt x="9214578" y="0"/>
                  </a:lnTo>
                  <a:close/>
                </a:path>
              </a:pathLst>
            </a:custGeom>
            <a:solidFill>
              <a:srgbClr val="9D432A"/>
            </a:solidFill>
          </p:spPr>
        </p:sp>
        <p:sp>
          <p:nvSpPr>
            <p:cNvPr name="Freeform 5" id="5"/>
            <p:cNvSpPr/>
            <p:nvPr/>
          </p:nvSpPr>
          <p:spPr>
            <a:xfrm>
              <a:off x="0" y="-2540"/>
              <a:ext cx="9250137" cy="1092393"/>
            </a:xfrm>
            <a:custGeom>
              <a:avLst/>
              <a:gdLst/>
              <a:ahLst/>
              <a:cxnLst/>
              <a:rect r="r" b="b" t="t" l="l"/>
              <a:pathLst>
                <a:path h="1092393" w="9250137">
                  <a:moveTo>
                    <a:pt x="0" y="15240"/>
                  </a:moveTo>
                  <a:cubicBezTo>
                    <a:pt x="41910" y="19050"/>
                    <a:pt x="235136" y="20320"/>
                    <a:pt x="481736" y="22860"/>
                  </a:cubicBezTo>
                  <a:cubicBezTo>
                    <a:pt x="728337" y="24130"/>
                    <a:pt x="982411" y="30480"/>
                    <a:pt x="1236484" y="27940"/>
                  </a:cubicBezTo>
                  <a:cubicBezTo>
                    <a:pt x="1356048" y="26670"/>
                    <a:pt x="1475612" y="22860"/>
                    <a:pt x="1595176" y="20320"/>
                  </a:cubicBezTo>
                  <a:cubicBezTo>
                    <a:pt x="1722213" y="17780"/>
                    <a:pt x="1849250" y="17780"/>
                    <a:pt x="1976287" y="19050"/>
                  </a:cubicBezTo>
                  <a:cubicBezTo>
                    <a:pt x="2192996" y="20320"/>
                    <a:pt x="2409706" y="20320"/>
                    <a:pt x="2618943" y="19050"/>
                  </a:cubicBezTo>
                  <a:cubicBezTo>
                    <a:pt x="3156981" y="16510"/>
                    <a:pt x="3695019" y="20320"/>
                    <a:pt x="4240530" y="17780"/>
                  </a:cubicBezTo>
                  <a:cubicBezTo>
                    <a:pt x="5137260" y="11430"/>
                    <a:pt x="6033990" y="6350"/>
                    <a:pt x="6938193" y="10160"/>
                  </a:cubicBezTo>
                  <a:cubicBezTo>
                    <a:pt x="7446340" y="12700"/>
                    <a:pt x="7961960" y="16510"/>
                    <a:pt x="8470107" y="11430"/>
                  </a:cubicBezTo>
                  <a:cubicBezTo>
                    <a:pt x="8709235" y="8890"/>
                    <a:pt x="8948363" y="1270"/>
                    <a:pt x="9186637" y="3810"/>
                  </a:cubicBezTo>
                  <a:cubicBezTo>
                    <a:pt x="9199337" y="3810"/>
                    <a:pt x="9224737" y="0"/>
                    <a:pt x="9233627" y="10160"/>
                  </a:cubicBezTo>
                  <a:cubicBezTo>
                    <a:pt x="9238707" y="15240"/>
                    <a:pt x="9237437" y="22860"/>
                    <a:pt x="9238707" y="29210"/>
                  </a:cubicBezTo>
                  <a:cubicBezTo>
                    <a:pt x="9239977" y="36830"/>
                    <a:pt x="9241247" y="45720"/>
                    <a:pt x="9243787" y="53340"/>
                  </a:cubicBezTo>
                  <a:cubicBezTo>
                    <a:pt x="9250137" y="82367"/>
                    <a:pt x="9248867" y="104250"/>
                    <a:pt x="9248867" y="126133"/>
                  </a:cubicBezTo>
                  <a:cubicBezTo>
                    <a:pt x="9248867" y="150361"/>
                    <a:pt x="9248867" y="174589"/>
                    <a:pt x="9248867" y="198816"/>
                  </a:cubicBezTo>
                  <a:cubicBezTo>
                    <a:pt x="9248867" y="251961"/>
                    <a:pt x="9247597" y="304324"/>
                    <a:pt x="9245057" y="357468"/>
                  </a:cubicBezTo>
                  <a:cubicBezTo>
                    <a:pt x="9242517" y="402798"/>
                    <a:pt x="9239977" y="447345"/>
                    <a:pt x="9239977" y="492674"/>
                  </a:cubicBezTo>
                  <a:cubicBezTo>
                    <a:pt x="9238707" y="591148"/>
                    <a:pt x="9237437" y="690403"/>
                    <a:pt x="9237437" y="789659"/>
                  </a:cubicBezTo>
                  <a:cubicBezTo>
                    <a:pt x="9236167" y="869376"/>
                    <a:pt x="9238707" y="949874"/>
                    <a:pt x="9234897" y="1029591"/>
                  </a:cubicBezTo>
                  <a:cubicBezTo>
                    <a:pt x="9234897" y="1038969"/>
                    <a:pt x="9233627" y="1050483"/>
                    <a:pt x="9232357" y="1065723"/>
                  </a:cubicBezTo>
                  <a:cubicBezTo>
                    <a:pt x="9231087" y="1080963"/>
                    <a:pt x="9226007" y="1092393"/>
                    <a:pt x="9209497" y="1091123"/>
                  </a:cubicBezTo>
                  <a:cubicBezTo>
                    <a:pt x="9187907" y="1088583"/>
                    <a:pt x="9075400" y="1084773"/>
                    <a:pt x="8940890" y="1086043"/>
                  </a:cubicBezTo>
                  <a:cubicBezTo>
                    <a:pt x="8432743" y="1088583"/>
                    <a:pt x="7932069" y="1086043"/>
                    <a:pt x="7423922" y="1083503"/>
                  </a:cubicBezTo>
                  <a:cubicBezTo>
                    <a:pt x="6415101" y="1078423"/>
                    <a:pt x="5406279" y="1083503"/>
                    <a:pt x="4397458" y="1079693"/>
                  </a:cubicBezTo>
                  <a:cubicBezTo>
                    <a:pt x="3866893" y="1077153"/>
                    <a:pt x="3336327" y="1078423"/>
                    <a:pt x="2805762" y="1078423"/>
                  </a:cubicBezTo>
                  <a:cubicBezTo>
                    <a:pt x="2663780" y="1078423"/>
                    <a:pt x="2529270" y="1077153"/>
                    <a:pt x="2387288" y="1077153"/>
                  </a:cubicBezTo>
                  <a:cubicBezTo>
                    <a:pt x="2140687" y="1075883"/>
                    <a:pt x="1901559" y="1079693"/>
                    <a:pt x="1654958" y="1078423"/>
                  </a:cubicBezTo>
                  <a:cubicBezTo>
                    <a:pt x="1408358" y="1077153"/>
                    <a:pt x="1154284" y="1075883"/>
                    <a:pt x="907683" y="1074613"/>
                  </a:cubicBezTo>
                  <a:cubicBezTo>
                    <a:pt x="653610" y="1073343"/>
                    <a:pt x="242609" y="1073343"/>
                    <a:pt x="41910" y="1070803"/>
                  </a:cubicBezTo>
                  <a:cubicBezTo>
                    <a:pt x="17780" y="1068263"/>
                    <a:pt x="19050" y="1066993"/>
                    <a:pt x="19050" y="1042877"/>
                  </a:cubicBezTo>
                  <a:cubicBezTo>
                    <a:pt x="19050" y="1040532"/>
                    <a:pt x="19050" y="1037406"/>
                    <a:pt x="19050" y="1035062"/>
                  </a:cubicBezTo>
                  <a:cubicBezTo>
                    <a:pt x="19050" y="1022557"/>
                    <a:pt x="19050" y="1010834"/>
                    <a:pt x="19050" y="998329"/>
                  </a:cubicBezTo>
                  <a:cubicBezTo>
                    <a:pt x="19050" y="954563"/>
                    <a:pt x="19050" y="910797"/>
                    <a:pt x="19050" y="867031"/>
                  </a:cubicBezTo>
                  <a:cubicBezTo>
                    <a:pt x="19050" y="765431"/>
                    <a:pt x="19050" y="663831"/>
                    <a:pt x="19050" y="562231"/>
                  </a:cubicBezTo>
                  <a:cubicBezTo>
                    <a:pt x="19050" y="536441"/>
                    <a:pt x="19050" y="511431"/>
                    <a:pt x="17780" y="485641"/>
                  </a:cubicBezTo>
                  <a:cubicBezTo>
                    <a:pt x="12700" y="380133"/>
                    <a:pt x="12700" y="274625"/>
                    <a:pt x="8890" y="169899"/>
                  </a:cubicBezTo>
                  <a:cubicBezTo>
                    <a:pt x="8890" y="147235"/>
                    <a:pt x="7620" y="124570"/>
                    <a:pt x="7620" y="101906"/>
                  </a:cubicBezTo>
                  <a:cubicBezTo>
                    <a:pt x="3810" y="79241"/>
                    <a:pt x="0" y="48260"/>
                    <a:pt x="0" y="15240"/>
                  </a:cubicBezTo>
                  <a:close/>
                  <a:moveTo>
                    <a:pt x="9205687" y="1058103"/>
                  </a:moveTo>
                  <a:cubicBezTo>
                    <a:pt x="9208227" y="1029591"/>
                    <a:pt x="9206957" y="1005363"/>
                    <a:pt x="9208227" y="980354"/>
                  </a:cubicBezTo>
                  <a:cubicBezTo>
                    <a:pt x="9209497" y="932680"/>
                    <a:pt x="9209497" y="884225"/>
                    <a:pt x="9210767" y="836551"/>
                  </a:cubicBezTo>
                  <a:cubicBezTo>
                    <a:pt x="9212037" y="732607"/>
                    <a:pt x="9213307" y="629444"/>
                    <a:pt x="9214577" y="525499"/>
                  </a:cubicBezTo>
                  <a:cubicBezTo>
                    <a:pt x="9217117" y="395764"/>
                    <a:pt x="9222197" y="266810"/>
                    <a:pt x="9223467" y="137075"/>
                  </a:cubicBezTo>
                  <a:cubicBezTo>
                    <a:pt x="9223467" y="115973"/>
                    <a:pt x="9224737" y="94872"/>
                    <a:pt x="9223467" y="73660"/>
                  </a:cubicBezTo>
                  <a:cubicBezTo>
                    <a:pt x="9223467" y="64770"/>
                    <a:pt x="9222197" y="55880"/>
                    <a:pt x="9219657" y="46990"/>
                  </a:cubicBezTo>
                  <a:cubicBezTo>
                    <a:pt x="9218387" y="43180"/>
                    <a:pt x="9218387" y="39370"/>
                    <a:pt x="9217117" y="35560"/>
                  </a:cubicBezTo>
                  <a:cubicBezTo>
                    <a:pt x="9215847" y="26670"/>
                    <a:pt x="9217117" y="29210"/>
                    <a:pt x="9209497" y="26670"/>
                  </a:cubicBezTo>
                  <a:cubicBezTo>
                    <a:pt x="9195527" y="21590"/>
                    <a:pt x="9112763" y="25400"/>
                    <a:pt x="9030564" y="25400"/>
                  </a:cubicBezTo>
                  <a:cubicBezTo>
                    <a:pt x="8537362" y="31750"/>
                    <a:pt x="8044160" y="35560"/>
                    <a:pt x="7543486" y="31750"/>
                  </a:cubicBezTo>
                  <a:cubicBezTo>
                    <a:pt x="6564556" y="25400"/>
                    <a:pt x="5570680" y="24130"/>
                    <a:pt x="4591750" y="35560"/>
                  </a:cubicBezTo>
                  <a:cubicBezTo>
                    <a:pt x="4322730" y="39370"/>
                    <a:pt x="4053711" y="40640"/>
                    <a:pt x="3784692" y="40640"/>
                  </a:cubicBezTo>
                  <a:cubicBezTo>
                    <a:pt x="3553037" y="40640"/>
                    <a:pt x="3313909" y="36830"/>
                    <a:pt x="3082254" y="38100"/>
                  </a:cubicBezTo>
                  <a:cubicBezTo>
                    <a:pt x="2708616" y="40640"/>
                    <a:pt x="2342451" y="39370"/>
                    <a:pt x="1968814" y="39370"/>
                  </a:cubicBezTo>
                  <a:cubicBezTo>
                    <a:pt x="1722213" y="39370"/>
                    <a:pt x="1483085" y="48260"/>
                    <a:pt x="1236484" y="49530"/>
                  </a:cubicBezTo>
                  <a:cubicBezTo>
                    <a:pt x="1004829" y="50800"/>
                    <a:pt x="765701" y="44450"/>
                    <a:pt x="526573" y="41910"/>
                  </a:cubicBezTo>
                  <a:cubicBezTo>
                    <a:pt x="414482" y="40640"/>
                    <a:pt x="294918" y="39370"/>
                    <a:pt x="175354" y="38100"/>
                  </a:cubicBezTo>
                  <a:cubicBezTo>
                    <a:pt x="115572" y="36830"/>
                    <a:pt x="55790" y="36830"/>
                    <a:pt x="43180" y="35560"/>
                  </a:cubicBezTo>
                  <a:cubicBezTo>
                    <a:pt x="38100" y="35560"/>
                    <a:pt x="31750" y="34290"/>
                    <a:pt x="27940" y="35560"/>
                  </a:cubicBezTo>
                  <a:cubicBezTo>
                    <a:pt x="21590" y="38100"/>
                    <a:pt x="22860" y="35560"/>
                    <a:pt x="21590" y="44450"/>
                  </a:cubicBezTo>
                  <a:cubicBezTo>
                    <a:pt x="19050" y="59690"/>
                    <a:pt x="24130" y="76115"/>
                    <a:pt x="24130" y="85493"/>
                  </a:cubicBezTo>
                  <a:cubicBezTo>
                    <a:pt x="25400" y="97216"/>
                    <a:pt x="25400" y="108940"/>
                    <a:pt x="25400" y="120663"/>
                  </a:cubicBezTo>
                  <a:cubicBezTo>
                    <a:pt x="25400" y="169118"/>
                    <a:pt x="21590" y="216792"/>
                    <a:pt x="25400" y="265247"/>
                  </a:cubicBezTo>
                  <a:cubicBezTo>
                    <a:pt x="30480" y="323081"/>
                    <a:pt x="30480" y="380915"/>
                    <a:pt x="30480" y="438748"/>
                  </a:cubicBezTo>
                  <a:cubicBezTo>
                    <a:pt x="31750" y="532533"/>
                    <a:pt x="31750" y="626317"/>
                    <a:pt x="31750" y="720102"/>
                  </a:cubicBezTo>
                  <a:cubicBezTo>
                    <a:pt x="31750" y="812323"/>
                    <a:pt x="31750" y="904545"/>
                    <a:pt x="33020" y="996766"/>
                  </a:cubicBezTo>
                  <a:cubicBezTo>
                    <a:pt x="33020" y="1005363"/>
                    <a:pt x="33020" y="1014742"/>
                    <a:pt x="33020" y="1023339"/>
                  </a:cubicBezTo>
                  <a:cubicBezTo>
                    <a:pt x="33020" y="1031154"/>
                    <a:pt x="33020" y="1039751"/>
                    <a:pt x="39370" y="1050483"/>
                  </a:cubicBezTo>
                  <a:cubicBezTo>
                    <a:pt x="45720" y="1054293"/>
                    <a:pt x="123044" y="1054293"/>
                    <a:pt x="167881" y="1055563"/>
                  </a:cubicBezTo>
                  <a:cubicBezTo>
                    <a:pt x="242608" y="1056833"/>
                    <a:pt x="309863" y="1056833"/>
                    <a:pt x="377118" y="1056833"/>
                  </a:cubicBezTo>
                  <a:cubicBezTo>
                    <a:pt x="608773" y="1054293"/>
                    <a:pt x="832956" y="1055563"/>
                    <a:pt x="1064611" y="1056833"/>
                  </a:cubicBezTo>
                  <a:cubicBezTo>
                    <a:pt x="1176702" y="1056833"/>
                    <a:pt x="1296266" y="1056833"/>
                    <a:pt x="1408358" y="1058103"/>
                  </a:cubicBezTo>
                  <a:cubicBezTo>
                    <a:pt x="1527921" y="1059373"/>
                    <a:pt x="1654958" y="1064453"/>
                    <a:pt x="1774522" y="1060643"/>
                  </a:cubicBezTo>
                  <a:cubicBezTo>
                    <a:pt x="1998705" y="1054293"/>
                    <a:pt x="2237833" y="1058103"/>
                    <a:pt x="2462015" y="1058103"/>
                  </a:cubicBezTo>
                  <a:cubicBezTo>
                    <a:pt x="2611470" y="1058103"/>
                    <a:pt x="2760925" y="1061913"/>
                    <a:pt x="2910380" y="1061913"/>
                  </a:cubicBezTo>
                  <a:cubicBezTo>
                    <a:pt x="3037417" y="1061913"/>
                    <a:pt x="3171927" y="1061913"/>
                    <a:pt x="3298963" y="1060643"/>
                  </a:cubicBezTo>
                  <a:cubicBezTo>
                    <a:pt x="3904256" y="1059373"/>
                    <a:pt x="4502076" y="1058103"/>
                    <a:pt x="5099896" y="1060643"/>
                  </a:cubicBezTo>
                  <a:cubicBezTo>
                    <a:pt x="5339024" y="1061913"/>
                    <a:pt x="5578153" y="1059373"/>
                    <a:pt x="5817281" y="1059373"/>
                  </a:cubicBezTo>
                  <a:cubicBezTo>
                    <a:pt x="6048936" y="1058103"/>
                    <a:pt x="6280591" y="1054293"/>
                    <a:pt x="6512246" y="1058103"/>
                  </a:cubicBezTo>
                  <a:cubicBezTo>
                    <a:pt x="6743902" y="1061913"/>
                    <a:pt x="6983030" y="1059373"/>
                    <a:pt x="7214685" y="1063183"/>
                  </a:cubicBezTo>
                  <a:cubicBezTo>
                    <a:pt x="7453812" y="1066993"/>
                    <a:pt x="7692941" y="1061913"/>
                    <a:pt x="7932069" y="1061913"/>
                  </a:cubicBezTo>
                  <a:cubicBezTo>
                    <a:pt x="8163724" y="1061913"/>
                    <a:pt x="8402852" y="1061913"/>
                    <a:pt x="8634508" y="1063183"/>
                  </a:cubicBezTo>
                  <a:cubicBezTo>
                    <a:pt x="8866163" y="1060643"/>
                    <a:pt x="9082873" y="1058103"/>
                    <a:pt x="9205687" y="1058103"/>
                  </a:cubicBezTo>
                  <a:close/>
                </a:path>
              </a:pathLst>
            </a:custGeom>
            <a:solidFill>
              <a:srgbClr val="F5AA49"/>
            </a:solidFill>
          </p:spPr>
        </p: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5310192">
            <a:off x="-2509024" y="-1118883"/>
            <a:ext cx="5018049" cy="41148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634386" y="7824584"/>
            <a:ext cx="5350213" cy="41148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4525323" y="852792"/>
            <a:ext cx="9237354" cy="16067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62"/>
              </a:lnSpc>
            </a:pPr>
            <a:r>
              <a:rPr lang="en-US" sz="4615">
                <a:solidFill>
                  <a:srgbClr val="F5AA49"/>
                </a:solidFill>
                <a:latin typeface="Beth Ellen Bold"/>
              </a:rPr>
              <a:t>Structrured Plane</a:t>
            </a:r>
          </a:p>
          <a:p>
            <a:pPr algn="ctr">
              <a:lnSpc>
                <a:spcPts val="6462"/>
              </a:lnSpc>
            </a:pP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D432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483139" y="839859"/>
            <a:ext cx="11321723" cy="1331551"/>
            <a:chOff x="0" y="0"/>
            <a:chExt cx="9245057" cy="1087313"/>
          </a:xfrm>
        </p:grpSpPr>
        <p:sp>
          <p:nvSpPr>
            <p:cNvPr name="Freeform 3" id="3"/>
            <p:cNvSpPr/>
            <p:nvPr/>
          </p:nvSpPr>
          <p:spPr>
            <a:xfrm>
              <a:off x="13970" y="17780"/>
              <a:ext cx="9214578" cy="1047943"/>
            </a:xfrm>
            <a:custGeom>
              <a:avLst/>
              <a:gdLst/>
              <a:ahLst/>
              <a:cxnLst/>
              <a:rect r="r" b="b" t="t" l="l"/>
              <a:pathLst>
                <a:path h="1047943" w="9214578">
                  <a:moveTo>
                    <a:pt x="9198067" y="1047943"/>
                  </a:moveTo>
                  <a:lnTo>
                    <a:pt x="15240" y="1040323"/>
                  </a:lnTo>
                  <a:lnTo>
                    <a:pt x="0" y="11430"/>
                  </a:lnTo>
                  <a:lnTo>
                    <a:pt x="9214578" y="0"/>
                  </a:lnTo>
                  <a:close/>
                </a:path>
              </a:pathLst>
            </a:custGeom>
            <a:solidFill>
              <a:srgbClr val="F5AA49"/>
            </a:solidFill>
          </p:spPr>
        </p:sp>
        <p:sp>
          <p:nvSpPr>
            <p:cNvPr name="Freeform 4" id="4"/>
            <p:cNvSpPr/>
            <p:nvPr/>
          </p:nvSpPr>
          <p:spPr>
            <a:xfrm>
              <a:off x="0" y="-2540"/>
              <a:ext cx="9250137" cy="1092393"/>
            </a:xfrm>
            <a:custGeom>
              <a:avLst/>
              <a:gdLst/>
              <a:ahLst/>
              <a:cxnLst/>
              <a:rect r="r" b="b" t="t" l="l"/>
              <a:pathLst>
                <a:path h="1092393" w="9250137">
                  <a:moveTo>
                    <a:pt x="0" y="15240"/>
                  </a:moveTo>
                  <a:cubicBezTo>
                    <a:pt x="41910" y="19050"/>
                    <a:pt x="235136" y="20320"/>
                    <a:pt x="481736" y="22860"/>
                  </a:cubicBezTo>
                  <a:cubicBezTo>
                    <a:pt x="728337" y="24130"/>
                    <a:pt x="982411" y="30480"/>
                    <a:pt x="1236484" y="27940"/>
                  </a:cubicBezTo>
                  <a:cubicBezTo>
                    <a:pt x="1356048" y="26670"/>
                    <a:pt x="1475612" y="22860"/>
                    <a:pt x="1595176" y="20320"/>
                  </a:cubicBezTo>
                  <a:cubicBezTo>
                    <a:pt x="1722213" y="17780"/>
                    <a:pt x="1849250" y="17780"/>
                    <a:pt x="1976287" y="19050"/>
                  </a:cubicBezTo>
                  <a:cubicBezTo>
                    <a:pt x="2192996" y="20320"/>
                    <a:pt x="2409706" y="20320"/>
                    <a:pt x="2618943" y="19050"/>
                  </a:cubicBezTo>
                  <a:cubicBezTo>
                    <a:pt x="3156981" y="16510"/>
                    <a:pt x="3695019" y="20320"/>
                    <a:pt x="4240530" y="17780"/>
                  </a:cubicBezTo>
                  <a:cubicBezTo>
                    <a:pt x="5137260" y="11430"/>
                    <a:pt x="6033990" y="6350"/>
                    <a:pt x="6938193" y="10160"/>
                  </a:cubicBezTo>
                  <a:cubicBezTo>
                    <a:pt x="7446340" y="12700"/>
                    <a:pt x="7961960" y="16510"/>
                    <a:pt x="8470107" y="11430"/>
                  </a:cubicBezTo>
                  <a:cubicBezTo>
                    <a:pt x="8709235" y="8890"/>
                    <a:pt x="8948363" y="1270"/>
                    <a:pt x="9186637" y="3810"/>
                  </a:cubicBezTo>
                  <a:cubicBezTo>
                    <a:pt x="9199337" y="3810"/>
                    <a:pt x="9224737" y="0"/>
                    <a:pt x="9233627" y="10160"/>
                  </a:cubicBezTo>
                  <a:cubicBezTo>
                    <a:pt x="9238707" y="15240"/>
                    <a:pt x="9237437" y="22860"/>
                    <a:pt x="9238707" y="29210"/>
                  </a:cubicBezTo>
                  <a:cubicBezTo>
                    <a:pt x="9239977" y="36830"/>
                    <a:pt x="9241247" y="45720"/>
                    <a:pt x="9243787" y="53340"/>
                  </a:cubicBezTo>
                  <a:cubicBezTo>
                    <a:pt x="9250137" y="82367"/>
                    <a:pt x="9248867" y="104250"/>
                    <a:pt x="9248867" y="126133"/>
                  </a:cubicBezTo>
                  <a:cubicBezTo>
                    <a:pt x="9248867" y="150361"/>
                    <a:pt x="9248867" y="174589"/>
                    <a:pt x="9248867" y="198816"/>
                  </a:cubicBezTo>
                  <a:cubicBezTo>
                    <a:pt x="9248867" y="251961"/>
                    <a:pt x="9247597" y="304324"/>
                    <a:pt x="9245057" y="357468"/>
                  </a:cubicBezTo>
                  <a:cubicBezTo>
                    <a:pt x="9242517" y="402798"/>
                    <a:pt x="9239977" y="447345"/>
                    <a:pt x="9239977" y="492674"/>
                  </a:cubicBezTo>
                  <a:cubicBezTo>
                    <a:pt x="9238707" y="591148"/>
                    <a:pt x="9237437" y="690403"/>
                    <a:pt x="9237437" y="789659"/>
                  </a:cubicBezTo>
                  <a:cubicBezTo>
                    <a:pt x="9236167" y="869376"/>
                    <a:pt x="9238707" y="949874"/>
                    <a:pt x="9234897" y="1029591"/>
                  </a:cubicBezTo>
                  <a:cubicBezTo>
                    <a:pt x="9234897" y="1038969"/>
                    <a:pt x="9233627" y="1050483"/>
                    <a:pt x="9232357" y="1065723"/>
                  </a:cubicBezTo>
                  <a:cubicBezTo>
                    <a:pt x="9231087" y="1080963"/>
                    <a:pt x="9226007" y="1092393"/>
                    <a:pt x="9209497" y="1091123"/>
                  </a:cubicBezTo>
                  <a:cubicBezTo>
                    <a:pt x="9187907" y="1088583"/>
                    <a:pt x="9075400" y="1084773"/>
                    <a:pt x="8940890" y="1086043"/>
                  </a:cubicBezTo>
                  <a:cubicBezTo>
                    <a:pt x="8432743" y="1088583"/>
                    <a:pt x="7932069" y="1086043"/>
                    <a:pt x="7423922" y="1083503"/>
                  </a:cubicBezTo>
                  <a:cubicBezTo>
                    <a:pt x="6415101" y="1078423"/>
                    <a:pt x="5406279" y="1083503"/>
                    <a:pt x="4397458" y="1079693"/>
                  </a:cubicBezTo>
                  <a:cubicBezTo>
                    <a:pt x="3866893" y="1077153"/>
                    <a:pt x="3336327" y="1078423"/>
                    <a:pt x="2805762" y="1078423"/>
                  </a:cubicBezTo>
                  <a:cubicBezTo>
                    <a:pt x="2663780" y="1078423"/>
                    <a:pt x="2529270" y="1077153"/>
                    <a:pt x="2387288" y="1077153"/>
                  </a:cubicBezTo>
                  <a:cubicBezTo>
                    <a:pt x="2140687" y="1075883"/>
                    <a:pt x="1901559" y="1079693"/>
                    <a:pt x="1654958" y="1078423"/>
                  </a:cubicBezTo>
                  <a:cubicBezTo>
                    <a:pt x="1408358" y="1077153"/>
                    <a:pt x="1154284" y="1075883"/>
                    <a:pt x="907683" y="1074613"/>
                  </a:cubicBezTo>
                  <a:cubicBezTo>
                    <a:pt x="653610" y="1073343"/>
                    <a:pt x="242609" y="1073343"/>
                    <a:pt x="41910" y="1070803"/>
                  </a:cubicBezTo>
                  <a:cubicBezTo>
                    <a:pt x="17780" y="1068263"/>
                    <a:pt x="19050" y="1066993"/>
                    <a:pt x="19050" y="1042877"/>
                  </a:cubicBezTo>
                  <a:cubicBezTo>
                    <a:pt x="19050" y="1040532"/>
                    <a:pt x="19050" y="1037406"/>
                    <a:pt x="19050" y="1035062"/>
                  </a:cubicBezTo>
                  <a:cubicBezTo>
                    <a:pt x="19050" y="1022557"/>
                    <a:pt x="19050" y="1010834"/>
                    <a:pt x="19050" y="998329"/>
                  </a:cubicBezTo>
                  <a:cubicBezTo>
                    <a:pt x="19050" y="954563"/>
                    <a:pt x="19050" y="910797"/>
                    <a:pt x="19050" y="867031"/>
                  </a:cubicBezTo>
                  <a:cubicBezTo>
                    <a:pt x="19050" y="765431"/>
                    <a:pt x="19050" y="663831"/>
                    <a:pt x="19050" y="562231"/>
                  </a:cubicBezTo>
                  <a:cubicBezTo>
                    <a:pt x="19050" y="536441"/>
                    <a:pt x="19050" y="511431"/>
                    <a:pt x="17780" y="485641"/>
                  </a:cubicBezTo>
                  <a:cubicBezTo>
                    <a:pt x="12700" y="380133"/>
                    <a:pt x="12700" y="274625"/>
                    <a:pt x="8890" y="169899"/>
                  </a:cubicBezTo>
                  <a:cubicBezTo>
                    <a:pt x="8890" y="147235"/>
                    <a:pt x="7620" y="124570"/>
                    <a:pt x="7620" y="101906"/>
                  </a:cubicBezTo>
                  <a:cubicBezTo>
                    <a:pt x="3810" y="79241"/>
                    <a:pt x="0" y="48260"/>
                    <a:pt x="0" y="15240"/>
                  </a:cubicBezTo>
                  <a:close/>
                  <a:moveTo>
                    <a:pt x="9205687" y="1058103"/>
                  </a:moveTo>
                  <a:cubicBezTo>
                    <a:pt x="9208227" y="1029591"/>
                    <a:pt x="9206957" y="1005363"/>
                    <a:pt x="9208227" y="980354"/>
                  </a:cubicBezTo>
                  <a:cubicBezTo>
                    <a:pt x="9209497" y="932680"/>
                    <a:pt x="9209497" y="884225"/>
                    <a:pt x="9210767" y="836551"/>
                  </a:cubicBezTo>
                  <a:cubicBezTo>
                    <a:pt x="9212037" y="732607"/>
                    <a:pt x="9213307" y="629444"/>
                    <a:pt x="9214577" y="525499"/>
                  </a:cubicBezTo>
                  <a:cubicBezTo>
                    <a:pt x="9217117" y="395764"/>
                    <a:pt x="9222197" y="266810"/>
                    <a:pt x="9223467" y="137075"/>
                  </a:cubicBezTo>
                  <a:cubicBezTo>
                    <a:pt x="9223467" y="115973"/>
                    <a:pt x="9224737" y="94872"/>
                    <a:pt x="9223467" y="73660"/>
                  </a:cubicBezTo>
                  <a:cubicBezTo>
                    <a:pt x="9223467" y="64770"/>
                    <a:pt x="9222197" y="55880"/>
                    <a:pt x="9219657" y="46990"/>
                  </a:cubicBezTo>
                  <a:cubicBezTo>
                    <a:pt x="9218387" y="43180"/>
                    <a:pt x="9218387" y="39370"/>
                    <a:pt x="9217117" y="35560"/>
                  </a:cubicBezTo>
                  <a:cubicBezTo>
                    <a:pt x="9215847" y="26670"/>
                    <a:pt x="9217117" y="29210"/>
                    <a:pt x="9209497" y="26670"/>
                  </a:cubicBezTo>
                  <a:cubicBezTo>
                    <a:pt x="9195527" y="21590"/>
                    <a:pt x="9112763" y="25400"/>
                    <a:pt x="9030564" y="25400"/>
                  </a:cubicBezTo>
                  <a:cubicBezTo>
                    <a:pt x="8537362" y="31750"/>
                    <a:pt x="8044160" y="35560"/>
                    <a:pt x="7543486" y="31750"/>
                  </a:cubicBezTo>
                  <a:cubicBezTo>
                    <a:pt x="6564556" y="25400"/>
                    <a:pt x="5570680" y="24130"/>
                    <a:pt x="4591750" y="35560"/>
                  </a:cubicBezTo>
                  <a:cubicBezTo>
                    <a:pt x="4322730" y="39370"/>
                    <a:pt x="4053711" y="40640"/>
                    <a:pt x="3784692" y="40640"/>
                  </a:cubicBezTo>
                  <a:cubicBezTo>
                    <a:pt x="3553037" y="40640"/>
                    <a:pt x="3313909" y="36830"/>
                    <a:pt x="3082254" y="38100"/>
                  </a:cubicBezTo>
                  <a:cubicBezTo>
                    <a:pt x="2708616" y="40640"/>
                    <a:pt x="2342451" y="39370"/>
                    <a:pt x="1968814" y="39370"/>
                  </a:cubicBezTo>
                  <a:cubicBezTo>
                    <a:pt x="1722213" y="39370"/>
                    <a:pt x="1483085" y="48260"/>
                    <a:pt x="1236484" y="49530"/>
                  </a:cubicBezTo>
                  <a:cubicBezTo>
                    <a:pt x="1004829" y="50800"/>
                    <a:pt x="765701" y="44450"/>
                    <a:pt x="526573" y="41910"/>
                  </a:cubicBezTo>
                  <a:cubicBezTo>
                    <a:pt x="414482" y="40640"/>
                    <a:pt x="294918" y="39370"/>
                    <a:pt x="175354" y="38100"/>
                  </a:cubicBezTo>
                  <a:cubicBezTo>
                    <a:pt x="115572" y="36830"/>
                    <a:pt x="55790" y="36830"/>
                    <a:pt x="43180" y="35560"/>
                  </a:cubicBezTo>
                  <a:cubicBezTo>
                    <a:pt x="38100" y="35560"/>
                    <a:pt x="31750" y="34290"/>
                    <a:pt x="27940" y="35560"/>
                  </a:cubicBezTo>
                  <a:cubicBezTo>
                    <a:pt x="21590" y="38100"/>
                    <a:pt x="22860" y="35560"/>
                    <a:pt x="21590" y="44450"/>
                  </a:cubicBezTo>
                  <a:cubicBezTo>
                    <a:pt x="19050" y="59690"/>
                    <a:pt x="24130" y="76115"/>
                    <a:pt x="24130" y="85493"/>
                  </a:cubicBezTo>
                  <a:cubicBezTo>
                    <a:pt x="25400" y="97216"/>
                    <a:pt x="25400" y="108940"/>
                    <a:pt x="25400" y="120663"/>
                  </a:cubicBezTo>
                  <a:cubicBezTo>
                    <a:pt x="25400" y="169118"/>
                    <a:pt x="21590" y="216792"/>
                    <a:pt x="25400" y="265247"/>
                  </a:cubicBezTo>
                  <a:cubicBezTo>
                    <a:pt x="30480" y="323081"/>
                    <a:pt x="30480" y="380915"/>
                    <a:pt x="30480" y="438748"/>
                  </a:cubicBezTo>
                  <a:cubicBezTo>
                    <a:pt x="31750" y="532533"/>
                    <a:pt x="31750" y="626317"/>
                    <a:pt x="31750" y="720102"/>
                  </a:cubicBezTo>
                  <a:cubicBezTo>
                    <a:pt x="31750" y="812323"/>
                    <a:pt x="31750" y="904545"/>
                    <a:pt x="33020" y="996766"/>
                  </a:cubicBezTo>
                  <a:cubicBezTo>
                    <a:pt x="33020" y="1005363"/>
                    <a:pt x="33020" y="1014742"/>
                    <a:pt x="33020" y="1023339"/>
                  </a:cubicBezTo>
                  <a:cubicBezTo>
                    <a:pt x="33020" y="1031154"/>
                    <a:pt x="33020" y="1039751"/>
                    <a:pt x="39370" y="1050483"/>
                  </a:cubicBezTo>
                  <a:cubicBezTo>
                    <a:pt x="45720" y="1054293"/>
                    <a:pt x="123044" y="1054293"/>
                    <a:pt x="167881" y="1055563"/>
                  </a:cubicBezTo>
                  <a:cubicBezTo>
                    <a:pt x="242608" y="1056833"/>
                    <a:pt x="309863" y="1056833"/>
                    <a:pt x="377118" y="1056833"/>
                  </a:cubicBezTo>
                  <a:cubicBezTo>
                    <a:pt x="608773" y="1054293"/>
                    <a:pt x="832956" y="1055563"/>
                    <a:pt x="1064611" y="1056833"/>
                  </a:cubicBezTo>
                  <a:cubicBezTo>
                    <a:pt x="1176702" y="1056833"/>
                    <a:pt x="1296266" y="1056833"/>
                    <a:pt x="1408358" y="1058103"/>
                  </a:cubicBezTo>
                  <a:cubicBezTo>
                    <a:pt x="1527921" y="1059373"/>
                    <a:pt x="1654958" y="1064453"/>
                    <a:pt x="1774522" y="1060643"/>
                  </a:cubicBezTo>
                  <a:cubicBezTo>
                    <a:pt x="1998705" y="1054293"/>
                    <a:pt x="2237833" y="1058103"/>
                    <a:pt x="2462015" y="1058103"/>
                  </a:cubicBezTo>
                  <a:cubicBezTo>
                    <a:pt x="2611470" y="1058103"/>
                    <a:pt x="2760925" y="1061913"/>
                    <a:pt x="2910380" y="1061913"/>
                  </a:cubicBezTo>
                  <a:cubicBezTo>
                    <a:pt x="3037417" y="1061913"/>
                    <a:pt x="3171927" y="1061913"/>
                    <a:pt x="3298963" y="1060643"/>
                  </a:cubicBezTo>
                  <a:cubicBezTo>
                    <a:pt x="3904256" y="1059373"/>
                    <a:pt x="4502076" y="1058103"/>
                    <a:pt x="5099896" y="1060643"/>
                  </a:cubicBezTo>
                  <a:cubicBezTo>
                    <a:pt x="5339024" y="1061913"/>
                    <a:pt x="5578153" y="1059373"/>
                    <a:pt x="5817281" y="1059373"/>
                  </a:cubicBezTo>
                  <a:cubicBezTo>
                    <a:pt x="6048936" y="1058103"/>
                    <a:pt x="6280591" y="1054293"/>
                    <a:pt x="6512246" y="1058103"/>
                  </a:cubicBezTo>
                  <a:cubicBezTo>
                    <a:pt x="6743902" y="1061913"/>
                    <a:pt x="6983030" y="1059373"/>
                    <a:pt x="7214685" y="1063183"/>
                  </a:cubicBezTo>
                  <a:cubicBezTo>
                    <a:pt x="7453812" y="1066993"/>
                    <a:pt x="7692941" y="1061913"/>
                    <a:pt x="7932069" y="1061913"/>
                  </a:cubicBezTo>
                  <a:cubicBezTo>
                    <a:pt x="8163724" y="1061913"/>
                    <a:pt x="8402852" y="1061913"/>
                    <a:pt x="8634508" y="1063183"/>
                  </a:cubicBezTo>
                  <a:cubicBezTo>
                    <a:pt x="8866163" y="1060643"/>
                    <a:pt x="9082873" y="1058103"/>
                    <a:pt x="9205687" y="1058103"/>
                  </a:cubicBezTo>
                  <a:close/>
                </a:path>
              </a:pathLst>
            </a:custGeom>
            <a:solidFill>
              <a:srgbClr val="F5AA49"/>
            </a:solidFill>
          </p:spPr>
        </p:sp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true" flipV="false" rot="0">
            <a:off x="-1396278" y="8094972"/>
            <a:ext cx="3567960" cy="32436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true" flipV="false" rot="-10519438">
            <a:off x="15711364" y="-886034"/>
            <a:ext cx="3796965" cy="3451786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1933627">
            <a:off x="15385606" y="8871193"/>
            <a:ext cx="3275927" cy="1262721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3660956">
            <a:off x="-869246" y="363978"/>
            <a:ext cx="4394521" cy="202947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5238581" y="1097670"/>
            <a:ext cx="8159435" cy="787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62"/>
              </a:lnSpc>
            </a:pPr>
            <a:r>
              <a:rPr lang="en-US" sz="4615">
                <a:solidFill>
                  <a:srgbClr val="642615"/>
                </a:solidFill>
                <a:latin typeface="Beth Ellen Bold"/>
              </a:rPr>
              <a:t>Link Project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D432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3675631" y="1439763"/>
            <a:ext cx="11321723" cy="5371465"/>
            <a:chOff x="0" y="0"/>
            <a:chExt cx="6342253" cy="3009011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6342253" cy="3009011"/>
            </a:xfrm>
            <a:custGeom>
              <a:avLst/>
              <a:gdLst/>
              <a:ahLst/>
              <a:cxnLst/>
              <a:rect r="r" b="b" t="t" l="l"/>
              <a:pathLst>
                <a:path h="3009011" w="6342253">
                  <a:moveTo>
                    <a:pt x="6342253" y="2047748"/>
                  </a:moveTo>
                  <a:lnTo>
                    <a:pt x="6342253" y="3009011"/>
                  </a:lnTo>
                  <a:lnTo>
                    <a:pt x="5380990" y="3009011"/>
                  </a:lnTo>
                  <a:lnTo>
                    <a:pt x="961263" y="3009011"/>
                  </a:lnTo>
                  <a:lnTo>
                    <a:pt x="0" y="3009011"/>
                  </a:lnTo>
                  <a:lnTo>
                    <a:pt x="0" y="2047748"/>
                  </a:lnTo>
                  <a:cubicBezTo>
                    <a:pt x="54737" y="2047748"/>
                    <a:pt x="108331" y="2052574"/>
                    <a:pt x="160655" y="2061337"/>
                  </a:cubicBezTo>
                  <a:cubicBezTo>
                    <a:pt x="579120" y="863854"/>
                    <a:pt x="1768729" y="0"/>
                    <a:pt x="3171190" y="0"/>
                  </a:cubicBezTo>
                  <a:cubicBezTo>
                    <a:pt x="4573651" y="0"/>
                    <a:pt x="5763260" y="863854"/>
                    <a:pt x="6181725" y="2061337"/>
                  </a:cubicBezTo>
                  <a:cubicBezTo>
                    <a:pt x="6233922" y="2052574"/>
                    <a:pt x="6287516" y="2047748"/>
                    <a:pt x="6342253" y="2047748"/>
                  </a:cubicBezTo>
                  <a:close/>
                </a:path>
              </a:pathLst>
            </a:custGeom>
            <a:blipFill>
              <a:blip r:embed="rId2"/>
              <a:stretch>
                <a:fillRect l="0" r="0" t="-81734" b="-81734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3675631" y="6763421"/>
            <a:ext cx="11321723" cy="1331551"/>
            <a:chOff x="0" y="0"/>
            <a:chExt cx="9245057" cy="1087313"/>
          </a:xfrm>
        </p:grpSpPr>
        <p:sp>
          <p:nvSpPr>
            <p:cNvPr name="Freeform 5" id="5"/>
            <p:cNvSpPr/>
            <p:nvPr/>
          </p:nvSpPr>
          <p:spPr>
            <a:xfrm>
              <a:off x="13970" y="17780"/>
              <a:ext cx="9214578" cy="1047943"/>
            </a:xfrm>
            <a:custGeom>
              <a:avLst/>
              <a:gdLst/>
              <a:ahLst/>
              <a:cxnLst/>
              <a:rect r="r" b="b" t="t" l="l"/>
              <a:pathLst>
                <a:path h="1047943" w="9214578">
                  <a:moveTo>
                    <a:pt x="9198067" y="1047943"/>
                  </a:moveTo>
                  <a:lnTo>
                    <a:pt x="15240" y="1040323"/>
                  </a:lnTo>
                  <a:lnTo>
                    <a:pt x="0" y="11430"/>
                  </a:lnTo>
                  <a:lnTo>
                    <a:pt x="9214578" y="0"/>
                  </a:lnTo>
                  <a:close/>
                </a:path>
              </a:pathLst>
            </a:custGeom>
            <a:solidFill>
              <a:srgbClr val="F5AA49"/>
            </a:solidFill>
          </p:spPr>
        </p:sp>
        <p:sp>
          <p:nvSpPr>
            <p:cNvPr name="Freeform 6" id="6"/>
            <p:cNvSpPr/>
            <p:nvPr/>
          </p:nvSpPr>
          <p:spPr>
            <a:xfrm>
              <a:off x="0" y="-2540"/>
              <a:ext cx="9250137" cy="1092393"/>
            </a:xfrm>
            <a:custGeom>
              <a:avLst/>
              <a:gdLst/>
              <a:ahLst/>
              <a:cxnLst/>
              <a:rect r="r" b="b" t="t" l="l"/>
              <a:pathLst>
                <a:path h="1092393" w="9250137">
                  <a:moveTo>
                    <a:pt x="0" y="15240"/>
                  </a:moveTo>
                  <a:cubicBezTo>
                    <a:pt x="41910" y="19050"/>
                    <a:pt x="235136" y="20320"/>
                    <a:pt x="481736" y="22860"/>
                  </a:cubicBezTo>
                  <a:cubicBezTo>
                    <a:pt x="728337" y="24130"/>
                    <a:pt x="982411" y="30480"/>
                    <a:pt x="1236484" y="27940"/>
                  </a:cubicBezTo>
                  <a:cubicBezTo>
                    <a:pt x="1356048" y="26670"/>
                    <a:pt x="1475612" y="22860"/>
                    <a:pt x="1595176" y="20320"/>
                  </a:cubicBezTo>
                  <a:cubicBezTo>
                    <a:pt x="1722213" y="17780"/>
                    <a:pt x="1849250" y="17780"/>
                    <a:pt x="1976287" y="19050"/>
                  </a:cubicBezTo>
                  <a:cubicBezTo>
                    <a:pt x="2192996" y="20320"/>
                    <a:pt x="2409706" y="20320"/>
                    <a:pt x="2618943" y="19050"/>
                  </a:cubicBezTo>
                  <a:cubicBezTo>
                    <a:pt x="3156981" y="16510"/>
                    <a:pt x="3695019" y="20320"/>
                    <a:pt x="4240530" y="17780"/>
                  </a:cubicBezTo>
                  <a:cubicBezTo>
                    <a:pt x="5137260" y="11430"/>
                    <a:pt x="6033990" y="6350"/>
                    <a:pt x="6938193" y="10160"/>
                  </a:cubicBezTo>
                  <a:cubicBezTo>
                    <a:pt x="7446340" y="12700"/>
                    <a:pt x="7961960" y="16510"/>
                    <a:pt x="8470107" y="11430"/>
                  </a:cubicBezTo>
                  <a:cubicBezTo>
                    <a:pt x="8709235" y="8890"/>
                    <a:pt x="8948363" y="1270"/>
                    <a:pt x="9186637" y="3810"/>
                  </a:cubicBezTo>
                  <a:cubicBezTo>
                    <a:pt x="9199337" y="3810"/>
                    <a:pt x="9224737" y="0"/>
                    <a:pt x="9233627" y="10160"/>
                  </a:cubicBezTo>
                  <a:cubicBezTo>
                    <a:pt x="9238707" y="15240"/>
                    <a:pt x="9237437" y="22860"/>
                    <a:pt x="9238707" y="29210"/>
                  </a:cubicBezTo>
                  <a:cubicBezTo>
                    <a:pt x="9239977" y="36830"/>
                    <a:pt x="9241247" y="45720"/>
                    <a:pt x="9243787" y="53340"/>
                  </a:cubicBezTo>
                  <a:cubicBezTo>
                    <a:pt x="9250137" y="82367"/>
                    <a:pt x="9248867" y="104250"/>
                    <a:pt x="9248867" y="126133"/>
                  </a:cubicBezTo>
                  <a:cubicBezTo>
                    <a:pt x="9248867" y="150361"/>
                    <a:pt x="9248867" y="174589"/>
                    <a:pt x="9248867" y="198816"/>
                  </a:cubicBezTo>
                  <a:cubicBezTo>
                    <a:pt x="9248867" y="251961"/>
                    <a:pt x="9247597" y="304324"/>
                    <a:pt x="9245057" y="357468"/>
                  </a:cubicBezTo>
                  <a:cubicBezTo>
                    <a:pt x="9242517" y="402798"/>
                    <a:pt x="9239977" y="447345"/>
                    <a:pt x="9239977" y="492674"/>
                  </a:cubicBezTo>
                  <a:cubicBezTo>
                    <a:pt x="9238707" y="591148"/>
                    <a:pt x="9237437" y="690403"/>
                    <a:pt x="9237437" y="789659"/>
                  </a:cubicBezTo>
                  <a:cubicBezTo>
                    <a:pt x="9236167" y="869376"/>
                    <a:pt x="9238707" y="949874"/>
                    <a:pt x="9234897" y="1029591"/>
                  </a:cubicBezTo>
                  <a:cubicBezTo>
                    <a:pt x="9234897" y="1038969"/>
                    <a:pt x="9233627" y="1050483"/>
                    <a:pt x="9232357" y="1065723"/>
                  </a:cubicBezTo>
                  <a:cubicBezTo>
                    <a:pt x="9231087" y="1080963"/>
                    <a:pt x="9226007" y="1092393"/>
                    <a:pt x="9209497" y="1091123"/>
                  </a:cubicBezTo>
                  <a:cubicBezTo>
                    <a:pt x="9187907" y="1088583"/>
                    <a:pt x="9075400" y="1084773"/>
                    <a:pt x="8940890" y="1086043"/>
                  </a:cubicBezTo>
                  <a:cubicBezTo>
                    <a:pt x="8432743" y="1088583"/>
                    <a:pt x="7932069" y="1086043"/>
                    <a:pt x="7423922" y="1083503"/>
                  </a:cubicBezTo>
                  <a:cubicBezTo>
                    <a:pt x="6415101" y="1078423"/>
                    <a:pt x="5406279" y="1083503"/>
                    <a:pt x="4397458" y="1079693"/>
                  </a:cubicBezTo>
                  <a:cubicBezTo>
                    <a:pt x="3866893" y="1077153"/>
                    <a:pt x="3336327" y="1078423"/>
                    <a:pt x="2805762" y="1078423"/>
                  </a:cubicBezTo>
                  <a:cubicBezTo>
                    <a:pt x="2663780" y="1078423"/>
                    <a:pt x="2529270" y="1077153"/>
                    <a:pt x="2387288" y="1077153"/>
                  </a:cubicBezTo>
                  <a:cubicBezTo>
                    <a:pt x="2140687" y="1075883"/>
                    <a:pt x="1901559" y="1079693"/>
                    <a:pt x="1654958" y="1078423"/>
                  </a:cubicBezTo>
                  <a:cubicBezTo>
                    <a:pt x="1408358" y="1077153"/>
                    <a:pt x="1154284" y="1075883"/>
                    <a:pt x="907683" y="1074613"/>
                  </a:cubicBezTo>
                  <a:cubicBezTo>
                    <a:pt x="653610" y="1073343"/>
                    <a:pt x="242609" y="1073343"/>
                    <a:pt x="41910" y="1070803"/>
                  </a:cubicBezTo>
                  <a:cubicBezTo>
                    <a:pt x="17780" y="1068263"/>
                    <a:pt x="19050" y="1066993"/>
                    <a:pt x="19050" y="1042877"/>
                  </a:cubicBezTo>
                  <a:cubicBezTo>
                    <a:pt x="19050" y="1040532"/>
                    <a:pt x="19050" y="1037406"/>
                    <a:pt x="19050" y="1035062"/>
                  </a:cubicBezTo>
                  <a:cubicBezTo>
                    <a:pt x="19050" y="1022557"/>
                    <a:pt x="19050" y="1010834"/>
                    <a:pt x="19050" y="998329"/>
                  </a:cubicBezTo>
                  <a:cubicBezTo>
                    <a:pt x="19050" y="954563"/>
                    <a:pt x="19050" y="910797"/>
                    <a:pt x="19050" y="867031"/>
                  </a:cubicBezTo>
                  <a:cubicBezTo>
                    <a:pt x="19050" y="765431"/>
                    <a:pt x="19050" y="663831"/>
                    <a:pt x="19050" y="562231"/>
                  </a:cubicBezTo>
                  <a:cubicBezTo>
                    <a:pt x="19050" y="536441"/>
                    <a:pt x="19050" y="511431"/>
                    <a:pt x="17780" y="485641"/>
                  </a:cubicBezTo>
                  <a:cubicBezTo>
                    <a:pt x="12700" y="380133"/>
                    <a:pt x="12700" y="274625"/>
                    <a:pt x="8890" y="169899"/>
                  </a:cubicBezTo>
                  <a:cubicBezTo>
                    <a:pt x="8890" y="147235"/>
                    <a:pt x="7620" y="124570"/>
                    <a:pt x="7620" y="101906"/>
                  </a:cubicBezTo>
                  <a:cubicBezTo>
                    <a:pt x="3810" y="79241"/>
                    <a:pt x="0" y="48260"/>
                    <a:pt x="0" y="15240"/>
                  </a:cubicBezTo>
                  <a:close/>
                  <a:moveTo>
                    <a:pt x="9205687" y="1058103"/>
                  </a:moveTo>
                  <a:cubicBezTo>
                    <a:pt x="9208227" y="1029591"/>
                    <a:pt x="9206957" y="1005363"/>
                    <a:pt x="9208227" y="980354"/>
                  </a:cubicBezTo>
                  <a:cubicBezTo>
                    <a:pt x="9209497" y="932680"/>
                    <a:pt x="9209497" y="884225"/>
                    <a:pt x="9210767" y="836551"/>
                  </a:cubicBezTo>
                  <a:cubicBezTo>
                    <a:pt x="9212037" y="732607"/>
                    <a:pt x="9213307" y="629444"/>
                    <a:pt x="9214577" y="525499"/>
                  </a:cubicBezTo>
                  <a:cubicBezTo>
                    <a:pt x="9217117" y="395764"/>
                    <a:pt x="9222197" y="266810"/>
                    <a:pt x="9223467" y="137075"/>
                  </a:cubicBezTo>
                  <a:cubicBezTo>
                    <a:pt x="9223467" y="115973"/>
                    <a:pt x="9224737" y="94872"/>
                    <a:pt x="9223467" y="73660"/>
                  </a:cubicBezTo>
                  <a:cubicBezTo>
                    <a:pt x="9223467" y="64770"/>
                    <a:pt x="9222197" y="55880"/>
                    <a:pt x="9219657" y="46990"/>
                  </a:cubicBezTo>
                  <a:cubicBezTo>
                    <a:pt x="9218387" y="43180"/>
                    <a:pt x="9218387" y="39370"/>
                    <a:pt x="9217117" y="35560"/>
                  </a:cubicBezTo>
                  <a:cubicBezTo>
                    <a:pt x="9215847" y="26670"/>
                    <a:pt x="9217117" y="29210"/>
                    <a:pt x="9209497" y="26670"/>
                  </a:cubicBezTo>
                  <a:cubicBezTo>
                    <a:pt x="9195527" y="21590"/>
                    <a:pt x="9112763" y="25400"/>
                    <a:pt x="9030564" y="25400"/>
                  </a:cubicBezTo>
                  <a:cubicBezTo>
                    <a:pt x="8537362" y="31750"/>
                    <a:pt x="8044160" y="35560"/>
                    <a:pt x="7543486" y="31750"/>
                  </a:cubicBezTo>
                  <a:cubicBezTo>
                    <a:pt x="6564556" y="25400"/>
                    <a:pt x="5570680" y="24130"/>
                    <a:pt x="4591750" y="35560"/>
                  </a:cubicBezTo>
                  <a:cubicBezTo>
                    <a:pt x="4322730" y="39370"/>
                    <a:pt x="4053711" y="40640"/>
                    <a:pt x="3784692" y="40640"/>
                  </a:cubicBezTo>
                  <a:cubicBezTo>
                    <a:pt x="3553037" y="40640"/>
                    <a:pt x="3313909" y="36830"/>
                    <a:pt x="3082254" y="38100"/>
                  </a:cubicBezTo>
                  <a:cubicBezTo>
                    <a:pt x="2708616" y="40640"/>
                    <a:pt x="2342451" y="39370"/>
                    <a:pt x="1968814" y="39370"/>
                  </a:cubicBezTo>
                  <a:cubicBezTo>
                    <a:pt x="1722213" y="39370"/>
                    <a:pt x="1483085" y="48260"/>
                    <a:pt x="1236484" y="49530"/>
                  </a:cubicBezTo>
                  <a:cubicBezTo>
                    <a:pt x="1004829" y="50800"/>
                    <a:pt x="765701" y="44450"/>
                    <a:pt x="526573" y="41910"/>
                  </a:cubicBezTo>
                  <a:cubicBezTo>
                    <a:pt x="414482" y="40640"/>
                    <a:pt x="294918" y="39370"/>
                    <a:pt x="175354" y="38100"/>
                  </a:cubicBezTo>
                  <a:cubicBezTo>
                    <a:pt x="115572" y="36830"/>
                    <a:pt x="55790" y="36830"/>
                    <a:pt x="43180" y="35560"/>
                  </a:cubicBezTo>
                  <a:cubicBezTo>
                    <a:pt x="38100" y="35560"/>
                    <a:pt x="31750" y="34290"/>
                    <a:pt x="27940" y="35560"/>
                  </a:cubicBezTo>
                  <a:cubicBezTo>
                    <a:pt x="21590" y="38100"/>
                    <a:pt x="22860" y="35560"/>
                    <a:pt x="21590" y="44450"/>
                  </a:cubicBezTo>
                  <a:cubicBezTo>
                    <a:pt x="19050" y="59690"/>
                    <a:pt x="24130" y="76115"/>
                    <a:pt x="24130" y="85493"/>
                  </a:cubicBezTo>
                  <a:cubicBezTo>
                    <a:pt x="25400" y="97216"/>
                    <a:pt x="25400" y="108940"/>
                    <a:pt x="25400" y="120663"/>
                  </a:cubicBezTo>
                  <a:cubicBezTo>
                    <a:pt x="25400" y="169118"/>
                    <a:pt x="21590" y="216792"/>
                    <a:pt x="25400" y="265247"/>
                  </a:cubicBezTo>
                  <a:cubicBezTo>
                    <a:pt x="30480" y="323081"/>
                    <a:pt x="30480" y="380915"/>
                    <a:pt x="30480" y="438748"/>
                  </a:cubicBezTo>
                  <a:cubicBezTo>
                    <a:pt x="31750" y="532533"/>
                    <a:pt x="31750" y="626317"/>
                    <a:pt x="31750" y="720102"/>
                  </a:cubicBezTo>
                  <a:cubicBezTo>
                    <a:pt x="31750" y="812323"/>
                    <a:pt x="31750" y="904545"/>
                    <a:pt x="33020" y="996766"/>
                  </a:cubicBezTo>
                  <a:cubicBezTo>
                    <a:pt x="33020" y="1005363"/>
                    <a:pt x="33020" y="1014742"/>
                    <a:pt x="33020" y="1023339"/>
                  </a:cubicBezTo>
                  <a:cubicBezTo>
                    <a:pt x="33020" y="1031154"/>
                    <a:pt x="33020" y="1039751"/>
                    <a:pt x="39370" y="1050483"/>
                  </a:cubicBezTo>
                  <a:cubicBezTo>
                    <a:pt x="45720" y="1054293"/>
                    <a:pt x="123044" y="1054293"/>
                    <a:pt x="167881" y="1055563"/>
                  </a:cubicBezTo>
                  <a:cubicBezTo>
                    <a:pt x="242608" y="1056833"/>
                    <a:pt x="309863" y="1056833"/>
                    <a:pt x="377118" y="1056833"/>
                  </a:cubicBezTo>
                  <a:cubicBezTo>
                    <a:pt x="608773" y="1054293"/>
                    <a:pt x="832956" y="1055563"/>
                    <a:pt x="1064611" y="1056833"/>
                  </a:cubicBezTo>
                  <a:cubicBezTo>
                    <a:pt x="1176702" y="1056833"/>
                    <a:pt x="1296266" y="1056833"/>
                    <a:pt x="1408358" y="1058103"/>
                  </a:cubicBezTo>
                  <a:cubicBezTo>
                    <a:pt x="1527921" y="1059373"/>
                    <a:pt x="1654958" y="1064453"/>
                    <a:pt x="1774522" y="1060643"/>
                  </a:cubicBezTo>
                  <a:cubicBezTo>
                    <a:pt x="1998705" y="1054293"/>
                    <a:pt x="2237833" y="1058103"/>
                    <a:pt x="2462015" y="1058103"/>
                  </a:cubicBezTo>
                  <a:cubicBezTo>
                    <a:pt x="2611470" y="1058103"/>
                    <a:pt x="2760925" y="1061913"/>
                    <a:pt x="2910380" y="1061913"/>
                  </a:cubicBezTo>
                  <a:cubicBezTo>
                    <a:pt x="3037417" y="1061913"/>
                    <a:pt x="3171927" y="1061913"/>
                    <a:pt x="3298963" y="1060643"/>
                  </a:cubicBezTo>
                  <a:cubicBezTo>
                    <a:pt x="3904256" y="1059373"/>
                    <a:pt x="4502076" y="1058103"/>
                    <a:pt x="5099896" y="1060643"/>
                  </a:cubicBezTo>
                  <a:cubicBezTo>
                    <a:pt x="5339024" y="1061913"/>
                    <a:pt x="5578153" y="1059373"/>
                    <a:pt x="5817281" y="1059373"/>
                  </a:cubicBezTo>
                  <a:cubicBezTo>
                    <a:pt x="6048936" y="1058103"/>
                    <a:pt x="6280591" y="1054293"/>
                    <a:pt x="6512246" y="1058103"/>
                  </a:cubicBezTo>
                  <a:cubicBezTo>
                    <a:pt x="6743902" y="1061913"/>
                    <a:pt x="6983030" y="1059373"/>
                    <a:pt x="7214685" y="1063183"/>
                  </a:cubicBezTo>
                  <a:cubicBezTo>
                    <a:pt x="7453812" y="1066993"/>
                    <a:pt x="7692941" y="1061913"/>
                    <a:pt x="7932069" y="1061913"/>
                  </a:cubicBezTo>
                  <a:cubicBezTo>
                    <a:pt x="8163724" y="1061913"/>
                    <a:pt x="8402852" y="1061913"/>
                    <a:pt x="8634508" y="1063183"/>
                  </a:cubicBezTo>
                  <a:cubicBezTo>
                    <a:pt x="8866163" y="1060643"/>
                    <a:pt x="9082873" y="1058103"/>
                    <a:pt x="9205687" y="1058103"/>
                  </a:cubicBezTo>
                  <a:close/>
                </a:path>
              </a:pathLst>
            </a:custGeom>
            <a:solidFill>
              <a:srgbClr val="F5AA49"/>
            </a:solidFill>
          </p:spPr>
        </p:sp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true" flipV="false" rot="0">
            <a:off x="-1396278" y="8094972"/>
            <a:ext cx="3567960" cy="32436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true" flipV="false" rot="-10519438">
            <a:off x="15711364" y="-886034"/>
            <a:ext cx="3796965" cy="3451786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1933627">
            <a:off x="15385606" y="8871193"/>
            <a:ext cx="3275927" cy="1262721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3660956">
            <a:off x="-869246" y="363978"/>
            <a:ext cx="4394521" cy="202947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5431074" y="7021232"/>
            <a:ext cx="8159435" cy="787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62"/>
              </a:lnSpc>
            </a:pPr>
            <a:r>
              <a:rPr lang="en-US" sz="4615">
                <a:solidFill>
                  <a:srgbClr val="642615"/>
                </a:solidFill>
                <a:latin typeface="Beth Ellen Bold"/>
              </a:rPr>
              <a:t>Strategy Plan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D432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90939">
            <a:off x="8619103" y="-2389276"/>
            <a:ext cx="10023185" cy="15661226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10502010" y="2660790"/>
            <a:ext cx="6257370" cy="897188"/>
            <a:chOff x="0" y="0"/>
            <a:chExt cx="4661680" cy="668396"/>
          </a:xfrm>
        </p:grpSpPr>
        <p:sp>
          <p:nvSpPr>
            <p:cNvPr name="Freeform 4" id="4"/>
            <p:cNvSpPr/>
            <p:nvPr/>
          </p:nvSpPr>
          <p:spPr>
            <a:xfrm>
              <a:off x="13970" y="17780"/>
              <a:ext cx="4631200" cy="629026"/>
            </a:xfrm>
            <a:custGeom>
              <a:avLst/>
              <a:gdLst/>
              <a:ahLst/>
              <a:cxnLst/>
              <a:rect r="r" b="b" t="t" l="l"/>
              <a:pathLst>
                <a:path h="629026" w="4631200">
                  <a:moveTo>
                    <a:pt x="4614690" y="629026"/>
                  </a:moveTo>
                  <a:lnTo>
                    <a:pt x="15240" y="621406"/>
                  </a:lnTo>
                  <a:lnTo>
                    <a:pt x="0" y="11430"/>
                  </a:lnTo>
                  <a:lnTo>
                    <a:pt x="4631200" y="0"/>
                  </a:lnTo>
                  <a:close/>
                </a:path>
              </a:pathLst>
            </a:custGeom>
            <a:solidFill>
              <a:srgbClr val="F5AA49"/>
            </a:solidFill>
          </p:spPr>
        </p:sp>
        <p:sp>
          <p:nvSpPr>
            <p:cNvPr name="Freeform 5" id="5"/>
            <p:cNvSpPr/>
            <p:nvPr/>
          </p:nvSpPr>
          <p:spPr>
            <a:xfrm>
              <a:off x="0" y="-2540"/>
              <a:ext cx="4666760" cy="673476"/>
            </a:xfrm>
            <a:custGeom>
              <a:avLst/>
              <a:gdLst/>
              <a:ahLst/>
              <a:cxnLst/>
              <a:rect r="r" b="b" t="t" l="l"/>
              <a:pathLst>
                <a:path h="673476" w="4666760">
                  <a:moveTo>
                    <a:pt x="0" y="15240"/>
                  </a:moveTo>
                  <a:cubicBezTo>
                    <a:pt x="41910" y="19050"/>
                    <a:pt x="143641" y="20320"/>
                    <a:pt x="266473" y="22860"/>
                  </a:cubicBezTo>
                  <a:cubicBezTo>
                    <a:pt x="389306" y="24130"/>
                    <a:pt x="515861" y="30480"/>
                    <a:pt x="642415" y="27940"/>
                  </a:cubicBezTo>
                  <a:cubicBezTo>
                    <a:pt x="701970" y="26670"/>
                    <a:pt x="761525" y="22860"/>
                    <a:pt x="821081" y="20320"/>
                  </a:cubicBezTo>
                  <a:cubicBezTo>
                    <a:pt x="884358" y="17780"/>
                    <a:pt x="947635" y="17780"/>
                    <a:pt x="1010912" y="19050"/>
                  </a:cubicBezTo>
                  <a:cubicBezTo>
                    <a:pt x="1118856" y="20320"/>
                    <a:pt x="1226800" y="20320"/>
                    <a:pt x="1331021" y="19050"/>
                  </a:cubicBezTo>
                  <a:cubicBezTo>
                    <a:pt x="1599019" y="16510"/>
                    <a:pt x="1867017" y="20320"/>
                    <a:pt x="2138737" y="17780"/>
                  </a:cubicBezTo>
                  <a:cubicBezTo>
                    <a:pt x="2585401" y="11430"/>
                    <a:pt x="3032064" y="6350"/>
                    <a:pt x="3482449" y="10160"/>
                  </a:cubicBezTo>
                  <a:cubicBezTo>
                    <a:pt x="3735558" y="12700"/>
                    <a:pt x="3992390" y="16510"/>
                    <a:pt x="4245499" y="11430"/>
                  </a:cubicBezTo>
                  <a:cubicBezTo>
                    <a:pt x="4364610" y="8890"/>
                    <a:pt x="4483720" y="1270"/>
                    <a:pt x="4603260" y="3810"/>
                  </a:cubicBezTo>
                  <a:cubicBezTo>
                    <a:pt x="4615960" y="3810"/>
                    <a:pt x="4641360" y="0"/>
                    <a:pt x="4650250" y="10160"/>
                  </a:cubicBezTo>
                  <a:cubicBezTo>
                    <a:pt x="4655330" y="15240"/>
                    <a:pt x="4654060" y="22860"/>
                    <a:pt x="4655330" y="29210"/>
                  </a:cubicBezTo>
                  <a:cubicBezTo>
                    <a:pt x="4656600" y="36830"/>
                    <a:pt x="4657870" y="45720"/>
                    <a:pt x="4660410" y="53340"/>
                  </a:cubicBezTo>
                  <a:cubicBezTo>
                    <a:pt x="4666760" y="78742"/>
                    <a:pt x="4665490" y="91204"/>
                    <a:pt x="4665490" y="103665"/>
                  </a:cubicBezTo>
                  <a:cubicBezTo>
                    <a:pt x="4665490" y="117462"/>
                    <a:pt x="4665490" y="131259"/>
                    <a:pt x="4665490" y="145056"/>
                  </a:cubicBezTo>
                  <a:cubicBezTo>
                    <a:pt x="4665490" y="175320"/>
                    <a:pt x="4664220" y="205139"/>
                    <a:pt x="4661680" y="235403"/>
                  </a:cubicBezTo>
                  <a:cubicBezTo>
                    <a:pt x="4659140" y="261216"/>
                    <a:pt x="4656600" y="286584"/>
                    <a:pt x="4656600" y="312398"/>
                  </a:cubicBezTo>
                  <a:cubicBezTo>
                    <a:pt x="4655330" y="368475"/>
                    <a:pt x="4654060" y="424998"/>
                    <a:pt x="4654060" y="481520"/>
                  </a:cubicBezTo>
                  <a:cubicBezTo>
                    <a:pt x="4652790" y="526916"/>
                    <a:pt x="4655330" y="572757"/>
                    <a:pt x="4651520" y="618153"/>
                  </a:cubicBezTo>
                  <a:cubicBezTo>
                    <a:pt x="4651520" y="623494"/>
                    <a:pt x="4650250" y="631566"/>
                    <a:pt x="4648980" y="646806"/>
                  </a:cubicBezTo>
                  <a:cubicBezTo>
                    <a:pt x="4647710" y="662046"/>
                    <a:pt x="4642630" y="673476"/>
                    <a:pt x="4626120" y="672206"/>
                  </a:cubicBezTo>
                  <a:cubicBezTo>
                    <a:pt x="4604530" y="669666"/>
                    <a:pt x="4546997" y="665856"/>
                    <a:pt x="4479997" y="667126"/>
                  </a:cubicBezTo>
                  <a:cubicBezTo>
                    <a:pt x="4226888" y="669666"/>
                    <a:pt x="3977501" y="667126"/>
                    <a:pt x="3724392" y="664586"/>
                  </a:cubicBezTo>
                  <a:cubicBezTo>
                    <a:pt x="3221896" y="659506"/>
                    <a:pt x="2719400" y="664586"/>
                    <a:pt x="2216903" y="660776"/>
                  </a:cubicBezTo>
                  <a:cubicBezTo>
                    <a:pt x="1952628" y="658236"/>
                    <a:pt x="1688352" y="659506"/>
                    <a:pt x="1424076" y="659506"/>
                  </a:cubicBezTo>
                  <a:cubicBezTo>
                    <a:pt x="1353354" y="659506"/>
                    <a:pt x="1286355" y="658236"/>
                    <a:pt x="1215633" y="658236"/>
                  </a:cubicBezTo>
                  <a:cubicBezTo>
                    <a:pt x="1092801" y="656966"/>
                    <a:pt x="973690" y="660776"/>
                    <a:pt x="850858" y="659506"/>
                  </a:cubicBezTo>
                  <a:cubicBezTo>
                    <a:pt x="728026" y="658236"/>
                    <a:pt x="601471" y="656966"/>
                    <a:pt x="478639" y="655696"/>
                  </a:cubicBezTo>
                  <a:cubicBezTo>
                    <a:pt x="352084" y="654426"/>
                    <a:pt x="147363" y="654426"/>
                    <a:pt x="41910" y="651886"/>
                  </a:cubicBezTo>
                  <a:cubicBezTo>
                    <a:pt x="17780" y="649346"/>
                    <a:pt x="19050" y="648076"/>
                    <a:pt x="19050" y="625719"/>
                  </a:cubicBezTo>
                  <a:cubicBezTo>
                    <a:pt x="19050" y="624384"/>
                    <a:pt x="19050" y="622604"/>
                    <a:pt x="19050" y="621268"/>
                  </a:cubicBezTo>
                  <a:cubicBezTo>
                    <a:pt x="19050" y="614148"/>
                    <a:pt x="19050" y="607472"/>
                    <a:pt x="19050" y="600351"/>
                  </a:cubicBezTo>
                  <a:cubicBezTo>
                    <a:pt x="19050" y="575427"/>
                    <a:pt x="19050" y="550504"/>
                    <a:pt x="19050" y="525581"/>
                  </a:cubicBezTo>
                  <a:cubicBezTo>
                    <a:pt x="19050" y="467723"/>
                    <a:pt x="19050" y="409866"/>
                    <a:pt x="19050" y="352008"/>
                  </a:cubicBezTo>
                  <a:cubicBezTo>
                    <a:pt x="19050" y="337321"/>
                    <a:pt x="19050" y="323079"/>
                    <a:pt x="17780" y="308392"/>
                  </a:cubicBezTo>
                  <a:cubicBezTo>
                    <a:pt x="12700" y="248309"/>
                    <a:pt x="12700" y="188226"/>
                    <a:pt x="8890" y="128589"/>
                  </a:cubicBezTo>
                  <a:cubicBezTo>
                    <a:pt x="8890" y="115682"/>
                    <a:pt x="7620" y="102775"/>
                    <a:pt x="7620" y="89868"/>
                  </a:cubicBezTo>
                  <a:cubicBezTo>
                    <a:pt x="3810" y="76962"/>
                    <a:pt x="0" y="48260"/>
                    <a:pt x="0" y="15240"/>
                  </a:cubicBezTo>
                  <a:close/>
                  <a:moveTo>
                    <a:pt x="4622310" y="639186"/>
                  </a:moveTo>
                  <a:cubicBezTo>
                    <a:pt x="4624850" y="618153"/>
                    <a:pt x="4623580" y="604356"/>
                    <a:pt x="4624850" y="590114"/>
                  </a:cubicBezTo>
                  <a:cubicBezTo>
                    <a:pt x="4626120" y="562966"/>
                    <a:pt x="4626120" y="535372"/>
                    <a:pt x="4627390" y="508224"/>
                  </a:cubicBezTo>
                  <a:cubicBezTo>
                    <a:pt x="4628660" y="449031"/>
                    <a:pt x="4629930" y="390283"/>
                    <a:pt x="4631200" y="331090"/>
                  </a:cubicBezTo>
                  <a:cubicBezTo>
                    <a:pt x="4633740" y="257211"/>
                    <a:pt x="4638820" y="183776"/>
                    <a:pt x="4640090" y="109896"/>
                  </a:cubicBezTo>
                  <a:cubicBezTo>
                    <a:pt x="4640090" y="97880"/>
                    <a:pt x="4641360" y="85863"/>
                    <a:pt x="4640090" y="73660"/>
                  </a:cubicBezTo>
                  <a:cubicBezTo>
                    <a:pt x="4640090" y="64770"/>
                    <a:pt x="4638820" y="55880"/>
                    <a:pt x="4636280" y="46990"/>
                  </a:cubicBezTo>
                  <a:cubicBezTo>
                    <a:pt x="4635010" y="43180"/>
                    <a:pt x="4635010" y="39370"/>
                    <a:pt x="4633740" y="35560"/>
                  </a:cubicBezTo>
                  <a:cubicBezTo>
                    <a:pt x="4632470" y="26670"/>
                    <a:pt x="4633740" y="29210"/>
                    <a:pt x="4626120" y="26670"/>
                  </a:cubicBezTo>
                  <a:cubicBezTo>
                    <a:pt x="4612150" y="21590"/>
                    <a:pt x="4565608" y="25400"/>
                    <a:pt x="4524664" y="25400"/>
                  </a:cubicBezTo>
                  <a:cubicBezTo>
                    <a:pt x="4278999" y="31750"/>
                    <a:pt x="4033334" y="35560"/>
                    <a:pt x="3783947" y="31750"/>
                  </a:cubicBezTo>
                  <a:cubicBezTo>
                    <a:pt x="3296340" y="25400"/>
                    <a:pt x="2801288" y="24130"/>
                    <a:pt x="2313680" y="35560"/>
                  </a:cubicBezTo>
                  <a:cubicBezTo>
                    <a:pt x="2179681" y="39370"/>
                    <a:pt x="2045682" y="40640"/>
                    <a:pt x="1911683" y="40640"/>
                  </a:cubicBezTo>
                  <a:cubicBezTo>
                    <a:pt x="1796295" y="40640"/>
                    <a:pt x="1677185" y="36830"/>
                    <a:pt x="1561797" y="38100"/>
                  </a:cubicBezTo>
                  <a:cubicBezTo>
                    <a:pt x="1375687" y="40640"/>
                    <a:pt x="1193300" y="39370"/>
                    <a:pt x="1007190" y="39370"/>
                  </a:cubicBezTo>
                  <a:cubicBezTo>
                    <a:pt x="884358" y="39370"/>
                    <a:pt x="765248" y="48260"/>
                    <a:pt x="642415" y="49530"/>
                  </a:cubicBezTo>
                  <a:cubicBezTo>
                    <a:pt x="527027" y="50800"/>
                    <a:pt x="407917" y="44450"/>
                    <a:pt x="288807" y="41910"/>
                  </a:cubicBezTo>
                  <a:cubicBezTo>
                    <a:pt x="232974" y="40640"/>
                    <a:pt x="173419" y="39370"/>
                    <a:pt x="113864" y="38100"/>
                  </a:cubicBezTo>
                  <a:cubicBezTo>
                    <a:pt x="84086" y="36830"/>
                    <a:pt x="54308" y="36830"/>
                    <a:pt x="43180" y="35560"/>
                  </a:cubicBezTo>
                  <a:cubicBezTo>
                    <a:pt x="38100" y="35560"/>
                    <a:pt x="31750" y="34290"/>
                    <a:pt x="27940" y="35560"/>
                  </a:cubicBezTo>
                  <a:cubicBezTo>
                    <a:pt x="21590" y="38100"/>
                    <a:pt x="22860" y="35560"/>
                    <a:pt x="21590" y="44450"/>
                  </a:cubicBezTo>
                  <a:cubicBezTo>
                    <a:pt x="19050" y="59690"/>
                    <a:pt x="24130" y="75182"/>
                    <a:pt x="24130" y="80522"/>
                  </a:cubicBezTo>
                  <a:cubicBezTo>
                    <a:pt x="25400" y="87198"/>
                    <a:pt x="25400" y="93874"/>
                    <a:pt x="25400" y="100550"/>
                  </a:cubicBezTo>
                  <a:cubicBezTo>
                    <a:pt x="25400" y="128144"/>
                    <a:pt x="21590" y="155292"/>
                    <a:pt x="25400" y="182886"/>
                  </a:cubicBezTo>
                  <a:cubicBezTo>
                    <a:pt x="30480" y="215820"/>
                    <a:pt x="30480" y="248754"/>
                    <a:pt x="30480" y="281689"/>
                  </a:cubicBezTo>
                  <a:cubicBezTo>
                    <a:pt x="31750" y="335096"/>
                    <a:pt x="31750" y="388503"/>
                    <a:pt x="31750" y="441910"/>
                  </a:cubicBezTo>
                  <a:cubicBezTo>
                    <a:pt x="31750" y="494427"/>
                    <a:pt x="31750" y="546944"/>
                    <a:pt x="33020" y="599461"/>
                  </a:cubicBezTo>
                  <a:cubicBezTo>
                    <a:pt x="33020" y="604356"/>
                    <a:pt x="33020" y="609697"/>
                    <a:pt x="33020" y="614593"/>
                  </a:cubicBezTo>
                  <a:cubicBezTo>
                    <a:pt x="33020" y="619043"/>
                    <a:pt x="33020" y="623939"/>
                    <a:pt x="39370" y="631567"/>
                  </a:cubicBezTo>
                  <a:cubicBezTo>
                    <a:pt x="45720" y="635377"/>
                    <a:pt x="87808" y="635377"/>
                    <a:pt x="110141" y="636646"/>
                  </a:cubicBezTo>
                  <a:cubicBezTo>
                    <a:pt x="147363" y="637917"/>
                    <a:pt x="180863" y="637917"/>
                    <a:pt x="214363" y="637917"/>
                  </a:cubicBezTo>
                  <a:cubicBezTo>
                    <a:pt x="329751" y="635377"/>
                    <a:pt x="441417" y="636646"/>
                    <a:pt x="556805" y="637917"/>
                  </a:cubicBezTo>
                  <a:cubicBezTo>
                    <a:pt x="612638" y="637917"/>
                    <a:pt x="672193" y="637917"/>
                    <a:pt x="728026" y="639187"/>
                  </a:cubicBezTo>
                  <a:cubicBezTo>
                    <a:pt x="787581" y="640457"/>
                    <a:pt x="850858" y="645537"/>
                    <a:pt x="910413" y="641727"/>
                  </a:cubicBezTo>
                  <a:cubicBezTo>
                    <a:pt x="1022079" y="635377"/>
                    <a:pt x="1141189" y="639187"/>
                    <a:pt x="1252855" y="639187"/>
                  </a:cubicBezTo>
                  <a:cubicBezTo>
                    <a:pt x="1327299" y="639187"/>
                    <a:pt x="1401743" y="642996"/>
                    <a:pt x="1476187" y="642996"/>
                  </a:cubicBezTo>
                  <a:cubicBezTo>
                    <a:pt x="1539464" y="642996"/>
                    <a:pt x="1606463" y="642996"/>
                    <a:pt x="1669741" y="641727"/>
                  </a:cubicBezTo>
                  <a:cubicBezTo>
                    <a:pt x="1971238" y="640457"/>
                    <a:pt x="2269014" y="639187"/>
                    <a:pt x="2566790" y="641727"/>
                  </a:cubicBezTo>
                  <a:cubicBezTo>
                    <a:pt x="2685900" y="642996"/>
                    <a:pt x="2805010" y="640457"/>
                    <a:pt x="2924120" y="640457"/>
                  </a:cubicBezTo>
                  <a:cubicBezTo>
                    <a:pt x="3039508" y="639187"/>
                    <a:pt x="3154896" y="635377"/>
                    <a:pt x="3270284" y="639187"/>
                  </a:cubicBezTo>
                  <a:cubicBezTo>
                    <a:pt x="3385672" y="642996"/>
                    <a:pt x="3504783" y="640457"/>
                    <a:pt x="3620171" y="644267"/>
                  </a:cubicBezTo>
                  <a:cubicBezTo>
                    <a:pt x="3739281" y="648077"/>
                    <a:pt x="3858391" y="642996"/>
                    <a:pt x="3977501" y="642996"/>
                  </a:cubicBezTo>
                  <a:cubicBezTo>
                    <a:pt x="4092889" y="642996"/>
                    <a:pt x="4211999" y="642996"/>
                    <a:pt x="4327387" y="644267"/>
                  </a:cubicBezTo>
                  <a:cubicBezTo>
                    <a:pt x="4442775" y="641726"/>
                    <a:pt x="4550719" y="639186"/>
                    <a:pt x="4622310" y="639186"/>
                  </a:cubicBezTo>
                  <a:close/>
                </a:path>
              </a:pathLst>
            </a:custGeom>
            <a:solidFill>
              <a:srgbClr val="F5AA49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10776066" y="2796676"/>
            <a:ext cx="5627984" cy="692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642615"/>
                </a:solidFill>
                <a:latin typeface="Now"/>
              </a:rPr>
              <a:t>Kenapa wisatawan tertarik dengan pakaian adat?</a:t>
            </a:r>
          </a:p>
        </p:txBody>
      </p:sp>
      <p:grpSp>
        <p:nvGrpSpPr>
          <p:cNvPr name="Group 7" id="7"/>
          <p:cNvGrpSpPr/>
          <p:nvPr/>
        </p:nvGrpSpPr>
        <p:grpSpPr>
          <a:xfrm rot="-10800000">
            <a:off x="10502010" y="3844449"/>
            <a:ext cx="6257370" cy="897188"/>
            <a:chOff x="0" y="0"/>
            <a:chExt cx="4661680" cy="668396"/>
          </a:xfrm>
        </p:grpSpPr>
        <p:sp>
          <p:nvSpPr>
            <p:cNvPr name="Freeform 8" id="8"/>
            <p:cNvSpPr/>
            <p:nvPr/>
          </p:nvSpPr>
          <p:spPr>
            <a:xfrm>
              <a:off x="13970" y="17780"/>
              <a:ext cx="4631200" cy="629026"/>
            </a:xfrm>
            <a:custGeom>
              <a:avLst/>
              <a:gdLst/>
              <a:ahLst/>
              <a:cxnLst/>
              <a:rect r="r" b="b" t="t" l="l"/>
              <a:pathLst>
                <a:path h="629026" w="4631200">
                  <a:moveTo>
                    <a:pt x="4614690" y="629026"/>
                  </a:moveTo>
                  <a:lnTo>
                    <a:pt x="15240" y="621406"/>
                  </a:lnTo>
                  <a:lnTo>
                    <a:pt x="0" y="11430"/>
                  </a:lnTo>
                  <a:lnTo>
                    <a:pt x="4631200" y="0"/>
                  </a:lnTo>
                  <a:close/>
                </a:path>
              </a:pathLst>
            </a:custGeom>
            <a:solidFill>
              <a:srgbClr val="F5AA49"/>
            </a:solidFill>
          </p:spPr>
        </p:sp>
        <p:sp>
          <p:nvSpPr>
            <p:cNvPr name="Freeform 9" id="9"/>
            <p:cNvSpPr/>
            <p:nvPr/>
          </p:nvSpPr>
          <p:spPr>
            <a:xfrm>
              <a:off x="0" y="-2540"/>
              <a:ext cx="4666760" cy="673476"/>
            </a:xfrm>
            <a:custGeom>
              <a:avLst/>
              <a:gdLst/>
              <a:ahLst/>
              <a:cxnLst/>
              <a:rect r="r" b="b" t="t" l="l"/>
              <a:pathLst>
                <a:path h="673476" w="4666760">
                  <a:moveTo>
                    <a:pt x="0" y="15240"/>
                  </a:moveTo>
                  <a:cubicBezTo>
                    <a:pt x="41910" y="19050"/>
                    <a:pt x="143641" y="20320"/>
                    <a:pt x="266473" y="22860"/>
                  </a:cubicBezTo>
                  <a:cubicBezTo>
                    <a:pt x="389306" y="24130"/>
                    <a:pt x="515861" y="30480"/>
                    <a:pt x="642415" y="27940"/>
                  </a:cubicBezTo>
                  <a:cubicBezTo>
                    <a:pt x="701970" y="26670"/>
                    <a:pt x="761525" y="22860"/>
                    <a:pt x="821081" y="20320"/>
                  </a:cubicBezTo>
                  <a:cubicBezTo>
                    <a:pt x="884358" y="17780"/>
                    <a:pt x="947635" y="17780"/>
                    <a:pt x="1010912" y="19050"/>
                  </a:cubicBezTo>
                  <a:cubicBezTo>
                    <a:pt x="1118856" y="20320"/>
                    <a:pt x="1226800" y="20320"/>
                    <a:pt x="1331021" y="19050"/>
                  </a:cubicBezTo>
                  <a:cubicBezTo>
                    <a:pt x="1599019" y="16510"/>
                    <a:pt x="1867017" y="20320"/>
                    <a:pt x="2138737" y="17780"/>
                  </a:cubicBezTo>
                  <a:cubicBezTo>
                    <a:pt x="2585401" y="11430"/>
                    <a:pt x="3032064" y="6350"/>
                    <a:pt x="3482449" y="10160"/>
                  </a:cubicBezTo>
                  <a:cubicBezTo>
                    <a:pt x="3735558" y="12700"/>
                    <a:pt x="3992390" y="16510"/>
                    <a:pt x="4245499" y="11430"/>
                  </a:cubicBezTo>
                  <a:cubicBezTo>
                    <a:pt x="4364610" y="8890"/>
                    <a:pt x="4483720" y="1270"/>
                    <a:pt x="4603260" y="3810"/>
                  </a:cubicBezTo>
                  <a:cubicBezTo>
                    <a:pt x="4615960" y="3810"/>
                    <a:pt x="4641360" y="0"/>
                    <a:pt x="4650250" y="10160"/>
                  </a:cubicBezTo>
                  <a:cubicBezTo>
                    <a:pt x="4655330" y="15240"/>
                    <a:pt x="4654060" y="22860"/>
                    <a:pt x="4655330" y="29210"/>
                  </a:cubicBezTo>
                  <a:cubicBezTo>
                    <a:pt x="4656600" y="36830"/>
                    <a:pt x="4657870" y="45720"/>
                    <a:pt x="4660410" y="53340"/>
                  </a:cubicBezTo>
                  <a:cubicBezTo>
                    <a:pt x="4666760" y="78742"/>
                    <a:pt x="4665490" y="91204"/>
                    <a:pt x="4665490" y="103665"/>
                  </a:cubicBezTo>
                  <a:cubicBezTo>
                    <a:pt x="4665490" y="117462"/>
                    <a:pt x="4665490" y="131259"/>
                    <a:pt x="4665490" y="145056"/>
                  </a:cubicBezTo>
                  <a:cubicBezTo>
                    <a:pt x="4665490" y="175320"/>
                    <a:pt x="4664220" y="205139"/>
                    <a:pt x="4661680" y="235403"/>
                  </a:cubicBezTo>
                  <a:cubicBezTo>
                    <a:pt x="4659140" y="261216"/>
                    <a:pt x="4656600" y="286584"/>
                    <a:pt x="4656600" y="312398"/>
                  </a:cubicBezTo>
                  <a:cubicBezTo>
                    <a:pt x="4655330" y="368475"/>
                    <a:pt x="4654060" y="424998"/>
                    <a:pt x="4654060" y="481520"/>
                  </a:cubicBezTo>
                  <a:cubicBezTo>
                    <a:pt x="4652790" y="526916"/>
                    <a:pt x="4655330" y="572757"/>
                    <a:pt x="4651520" y="618153"/>
                  </a:cubicBezTo>
                  <a:cubicBezTo>
                    <a:pt x="4651520" y="623494"/>
                    <a:pt x="4650250" y="631566"/>
                    <a:pt x="4648980" y="646806"/>
                  </a:cubicBezTo>
                  <a:cubicBezTo>
                    <a:pt x="4647710" y="662046"/>
                    <a:pt x="4642630" y="673476"/>
                    <a:pt x="4626120" y="672206"/>
                  </a:cubicBezTo>
                  <a:cubicBezTo>
                    <a:pt x="4604530" y="669666"/>
                    <a:pt x="4546997" y="665856"/>
                    <a:pt x="4479997" y="667126"/>
                  </a:cubicBezTo>
                  <a:cubicBezTo>
                    <a:pt x="4226888" y="669666"/>
                    <a:pt x="3977501" y="667126"/>
                    <a:pt x="3724392" y="664586"/>
                  </a:cubicBezTo>
                  <a:cubicBezTo>
                    <a:pt x="3221896" y="659506"/>
                    <a:pt x="2719400" y="664586"/>
                    <a:pt x="2216903" y="660776"/>
                  </a:cubicBezTo>
                  <a:cubicBezTo>
                    <a:pt x="1952628" y="658236"/>
                    <a:pt x="1688352" y="659506"/>
                    <a:pt x="1424076" y="659506"/>
                  </a:cubicBezTo>
                  <a:cubicBezTo>
                    <a:pt x="1353354" y="659506"/>
                    <a:pt x="1286355" y="658236"/>
                    <a:pt x="1215633" y="658236"/>
                  </a:cubicBezTo>
                  <a:cubicBezTo>
                    <a:pt x="1092801" y="656966"/>
                    <a:pt x="973690" y="660776"/>
                    <a:pt x="850858" y="659506"/>
                  </a:cubicBezTo>
                  <a:cubicBezTo>
                    <a:pt x="728026" y="658236"/>
                    <a:pt x="601471" y="656966"/>
                    <a:pt x="478639" y="655696"/>
                  </a:cubicBezTo>
                  <a:cubicBezTo>
                    <a:pt x="352084" y="654426"/>
                    <a:pt x="147363" y="654426"/>
                    <a:pt x="41910" y="651886"/>
                  </a:cubicBezTo>
                  <a:cubicBezTo>
                    <a:pt x="17780" y="649346"/>
                    <a:pt x="19050" y="648076"/>
                    <a:pt x="19050" y="625719"/>
                  </a:cubicBezTo>
                  <a:cubicBezTo>
                    <a:pt x="19050" y="624384"/>
                    <a:pt x="19050" y="622604"/>
                    <a:pt x="19050" y="621268"/>
                  </a:cubicBezTo>
                  <a:cubicBezTo>
                    <a:pt x="19050" y="614148"/>
                    <a:pt x="19050" y="607472"/>
                    <a:pt x="19050" y="600351"/>
                  </a:cubicBezTo>
                  <a:cubicBezTo>
                    <a:pt x="19050" y="575427"/>
                    <a:pt x="19050" y="550504"/>
                    <a:pt x="19050" y="525581"/>
                  </a:cubicBezTo>
                  <a:cubicBezTo>
                    <a:pt x="19050" y="467723"/>
                    <a:pt x="19050" y="409866"/>
                    <a:pt x="19050" y="352008"/>
                  </a:cubicBezTo>
                  <a:cubicBezTo>
                    <a:pt x="19050" y="337321"/>
                    <a:pt x="19050" y="323079"/>
                    <a:pt x="17780" y="308392"/>
                  </a:cubicBezTo>
                  <a:cubicBezTo>
                    <a:pt x="12700" y="248309"/>
                    <a:pt x="12700" y="188226"/>
                    <a:pt x="8890" y="128589"/>
                  </a:cubicBezTo>
                  <a:cubicBezTo>
                    <a:pt x="8890" y="115682"/>
                    <a:pt x="7620" y="102775"/>
                    <a:pt x="7620" y="89868"/>
                  </a:cubicBezTo>
                  <a:cubicBezTo>
                    <a:pt x="3810" y="76962"/>
                    <a:pt x="0" y="48260"/>
                    <a:pt x="0" y="15240"/>
                  </a:cubicBezTo>
                  <a:close/>
                  <a:moveTo>
                    <a:pt x="4622310" y="639186"/>
                  </a:moveTo>
                  <a:cubicBezTo>
                    <a:pt x="4624850" y="618153"/>
                    <a:pt x="4623580" y="604356"/>
                    <a:pt x="4624850" y="590114"/>
                  </a:cubicBezTo>
                  <a:cubicBezTo>
                    <a:pt x="4626120" y="562966"/>
                    <a:pt x="4626120" y="535372"/>
                    <a:pt x="4627390" y="508224"/>
                  </a:cubicBezTo>
                  <a:cubicBezTo>
                    <a:pt x="4628660" y="449031"/>
                    <a:pt x="4629930" y="390283"/>
                    <a:pt x="4631200" y="331090"/>
                  </a:cubicBezTo>
                  <a:cubicBezTo>
                    <a:pt x="4633740" y="257211"/>
                    <a:pt x="4638820" y="183776"/>
                    <a:pt x="4640090" y="109896"/>
                  </a:cubicBezTo>
                  <a:cubicBezTo>
                    <a:pt x="4640090" y="97880"/>
                    <a:pt x="4641360" y="85863"/>
                    <a:pt x="4640090" y="73660"/>
                  </a:cubicBezTo>
                  <a:cubicBezTo>
                    <a:pt x="4640090" y="64770"/>
                    <a:pt x="4638820" y="55880"/>
                    <a:pt x="4636280" y="46990"/>
                  </a:cubicBezTo>
                  <a:cubicBezTo>
                    <a:pt x="4635010" y="43180"/>
                    <a:pt x="4635010" y="39370"/>
                    <a:pt x="4633740" y="35560"/>
                  </a:cubicBezTo>
                  <a:cubicBezTo>
                    <a:pt x="4632470" y="26670"/>
                    <a:pt x="4633740" y="29210"/>
                    <a:pt x="4626120" y="26670"/>
                  </a:cubicBezTo>
                  <a:cubicBezTo>
                    <a:pt x="4612150" y="21590"/>
                    <a:pt x="4565608" y="25400"/>
                    <a:pt x="4524664" y="25400"/>
                  </a:cubicBezTo>
                  <a:cubicBezTo>
                    <a:pt x="4278999" y="31750"/>
                    <a:pt x="4033334" y="35560"/>
                    <a:pt x="3783947" y="31750"/>
                  </a:cubicBezTo>
                  <a:cubicBezTo>
                    <a:pt x="3296340" y="25400"/>
                    <a:pt x="2801288" y="24130"/>
                    <a:pt x="2313680" y="35560"/>
                  </a:cubicBezTo>
                  <a:cubicBezTo>
                    <a:pt x="2179681" y="39370"/>
                    <a:pt x="2045682" y="40640"/>
                    <a:pt x="1911683" y="40640"/>
                  </a:cubicBezTo>
                  <a:cubicBezTo>
                    <a:pt x="1796295" y="40640"/>
                    <a:pt x="1677185" y="36830"/>
                    <a:pt x="1561797" y="38100"/>
                  </a:cubicBezTo>
                  <a:cubicBezTo>
                    <a:pt x="1375687" y="40640"/>
                    <a:pt x="1193300" y="39370"/>
                    <a:pt x="1007190" y="39370"/>
                  </a:cubicBezTo>
                  <a:cubicBezTo>
                    <a:pt x="884358" y="39370"/>
                    <a:pt x="765248" y="48260"/>
                    <a:pt x="642415" y="49530"/>
                  </a:cubicBezTo>
                  <a:cubicBezTo>
                    <a:pt x="527027" y="50800"/>
                    <a:pt x="407917" y="44450"/>
                    <a:pt x="288807" y="41910"/>
                  </a:cubicBezTo>
                  <a:cubicBezTo>
                    <a:pt x="232974" y="40640"/>
                    <a:pt x="173419" y="39370"/>
                    <a:pt x="113864" y="38100"/>
                  </a:cubicBezTo>
                  <a:cubicBezTo>
                    <a:pt x="84086" y="36830"/>
                    <a:pt x="54308" y="36830"/>
                    <a:pt x="43180" y="35560"/>
                  </a:cubicBezTo>
                  <a:cubicBezTo>
                    <a:pt x="38100" y="35560"/>
                    <a:pt x="31750" y="34290"/>
                    <a:pt x="27940" y="35560"/>
                  </a:cubicBezTo>
                  <a:cubicBezTo>
                    <a:pt x="21590" y="38100"/>
                    <a:pt x="22860" y="35560"/>
                    <a:pt x="21590" y="44450"/>
                  </a:cubicBezTo>
                  <a:cubicBezTo>
                    <a:pt x="19050" y="59690"/>
                    <a:pt x="24130" y="75182"/>
                    <a:pt x="24130" y="80522"/>
                  </a:cubicBezTo>
                  <a:cubicBezTo>
                    <a:pt x="25400" y="87198"/>
                    <a:pt x="25400" y="93874"/>
                    <a:pt x="25400" y="100550"/>
                  </a:cubicBezTo>
                  <a:cubicBezTo>
                    <a:pt x="25400" y="128144"/>
                    <a:pt x="21590" y="155292"/>
                    <a:pt x="25400" y="182886"/>
                  </a:cubicBezTo>
                  <a:cubicBezTo>
                    <a:pt x="30480" y="215820"/>
                    <a:pt x="30480" y="248754"/>
                    <a:pt x="30480" y="281689"/>
                  </a:cubicBezTo>
                  <a:cubicBezTo>
                    <a:pt x="31750" y="335096"/>
                    <a:pt x="31750" y="388503"/>
                    <a:pt x="31750" y="441910"/>
                  </a:cubicBezTo>
                  <a:cubicBezTo>
                    <a:pt x="31750" y="494427"/>
                    <a:pt x="31750" y="546944"/>
                    <a:pt x="33020" y="599461"/>
                  </a:cubicBezTo>
                  <a:cubicBezTo>
                    <a:pt x="33020" y="604356"/>
                    <a:pt x="33020" y="609697"/>
                    <a:pt x="33020" y="614593"/>
                  </a:cubicBezTo>
                  <a:cubicBezTo>
                    <a:pt x="33020" y="619043"/>
                    <a:pt x="33020" y="623939"/>
                    <a:pt x="39370" y="631567"/>
                  </a:cubicBezTo>
                  <a:cubicBezTo>
                    <a:pt x="45720" y="635377"/>
                    <a:pt x="87808" y="635377"/>
                    <a:pt x="110141" y="636646"/>
                  </a:cubicBezTo>
                  <a:cubicBezTo>
                    <a:pt x="147363" y="637917"/>
                    <a:pt x="180863" y="637917"/>
                    <a:pt x="214363" y="637917"/>
                  </a:cubicBezTo>
                  <a:cubicBezTo>
                    <a:pt x="329751" y="635377"/>
                    <a:pt x="441417" y="636646"/>
                    <a:pt x="556805" y="637917"/>
                  </a:cubicBezTo>
                  <a:cubicBezTo>
                    <a:pt x="612638" y="637917"/>
                    <a:pt x="672193" y="637917"/>
                    <a:pt x="728026" y="639187"/>
                  </a:cubicBezTo>
                  <a:cubicBezTo>
                    <a:pt x="787581" y="640457"/>
                    <a:pt x="850858" y="645537"/>
                    <a:pt x="910413" y="641727"/>
                  </a:cubicBezTo>
                  <a:cubicBezTo>
                    <a:pt x="1022079" y="635377"/>
                    <a:pt x="1141189" y="639187"/>
                    <a:pt x="1252855" y="639187"/>
                  </a:cubicBezTo>
                  <a:cubicBezTo>
                    <a:pt x="1327299" y="639187"/>
                    <a:pt x="1401743" y="642996"/>
                    <a:pt x="1476187" y="642996"/>
                  </a:cubicBezTo>
                  <a:cubicBezTo>
                    <a:pt x="1539464" y="642996"/>
                    <a:pt x="1606463" y="642996"/>
                    <a:pt x="1669741" y="641727"/>
                  </a:cubicBezTo>
                  <a:cubicBezTo>
                    <a:pt x="1971238" y="640457"/>
                    <a:pt x="2269014" y="639187"/>
                    <a:pt x="2566790" y="641727"/>
                  </a:cubicBezTo>
                  <a:cubicBezTo>
                    <a:pt x="2685900" y="642996"/>
                    <a:pt x="2805010" y="640457"/>
                    <a:pt x="2924120" y="640457"/>
                  </a:cubicBezTo>
                  <a:cubicBezTo>
                    <a:pt x="3039508" y="639187"/>
                    <a:pt x="3154896" y="635377"/>
                    <a:pt x="3270284" y="639187"/>
                  </a:cubicBezTo>
                  <a:cubicBezTo>
                    <a:pt x="3385672" y="642996"/>
                    <a:pt x="3504783" y="640457"/>
                    <a:pt x="3620171" y="644267"/>
                  </a:cubicBezTo>
                  <a:cubicBezTo>
                    <a:pt x="3739281" y="648077"/>
                    <a:pt x="3858391" y="642996"/>
                    <a:pt x="3977501" y="642996"/>
                  </a:cubicBezTo>
                  <a:cubicBezTo>
                    <a:pt x="4092889" y="642996"/>
                    <a:pt x="4211999" y="642996"/>
                    <a:pt x="4327387" y="644267"/>
                  </a:cubicBezTo>
                  <a:cubicBezTo>
                    <a:pt x="4442775" y="641726"/>
                    <a:pt x="4550719" y="639186"/>
                    <a:pt x="4622310" y="639186"/>
                  </a:cubicBezTo>
                  <a:close/>
                </a:path>
              </a:pathLst>
            </a:custGeom>
            <a:solidFill>
              <a:srgbClr val="F5AA49"/>
            </a:solid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10776066" y="3943770"/>
            <a:ext cx="5627984" cy="692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642615"/>
                </a:solidFill>
                <a:latin typeface="Now"/>
              </a:rPr>
              <a:t>Kenapa orang ingin mencoba memakai pakaian adat?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10502010" y="5124604"/>
            <a:ext cx="6257370" cy="897188"/>
            <a:chOff x="0" y="0"/>
            <a:chExt cx="4661680" cy="668396"/>
          </a:xfrm>
        </p:grpSpPr>
        <p:sp>
          <p:nvSpPr>
            <p:cNvPr name="Freeform 12" id="12"/>
            <p:cNvSpPr/>
            <p:nvPr/>
          </p:nvSpPr>
          <p:spPr>
            <a:xfrm>
              <a:off x="13970" y="17780"/>
              <a:ext cx="4631200" cy="629026"/>
            </a:xfrm>
            <a:custGeom>
              <a:avLst/>
              <a:gdLst/>
              <a:ahLst/>
              <a:cxnLst/>
              <a:rect r="r" b="b" t="t" l="l"/>
              <a:pathLst>
                <a:path h="629026" w="4631200">
                  <a:moveTo>
                    <a:pt x="4614690" y="629026"/>
                  </a:moveTo>
                  <a:lnTo>
                    <a:pt x="15240" y="621406"/>
                  </a:lnTo>
                  <a:lnTo>
                    <a:pt x="0" y="11430"/>
                  </a:lnTo>
                  <a:lnTo>
                    <a:pt x="4631200" y="0"/>
                  </a:lnTo>
                  <a:close/>
                </a:path>
              </a:pathLst>
            </a:custGeom>
            <a:solidFill>
              <a:srgbClr val="F5AA49"/>
            </a:solidFill>
          </p:spPr>
        </p:sp>
        <p:sp>
          <p:nvSpPr>
            <p:cNvPr name="Freeform 13" id="13"/>
            <p:cNvSpPr/>
            <p:nvPr/>
          </p:nvSpPr>
          <p:spPr>
            <a:xfrm>
              <a:off x="0" y="-2540"/>
              <a:ext cx="4666760" cy="673476"/>
            </a:xfrm>
            <a:custGeom>
              <a:avLst/>
              <a:gdLst/>
              <a:ahLst/>
              <a:cxnLst/>
              <a:rect r="r" b="b" t="t" l="l"/>
              <a:pathLst>
                <a:path h="673476" w="4666760">
                  <a:moveTo>
                    <a:pt x="0" y="15240"/>
                  </a:moveTo>
                  <a:cubicBezTo>
                    <a:pt x="41910" y="19050"/>
                    <a:pt x="143641" y="20320"/>
                    <a:pt x="266473" y="22860"/>
                  </a:cubicBezTo>
                  <a:cubicBezTo>
                    <a:pt x="389306" y="24130"/>
                    <a:pt x="515861" y="30480"/>
                    <a:pt x="642415" y="27940"/>
                  </a:cubicBezTo>
                  <a:cubicBezTo>
                    <a:pt x="701970" y="26670"/>
                    <a:pt x="761525" y="22860"/>
                    <a:pt x="821081" y="20320"/>
                  </a:cubicBezTo>
                  <a:cubicBezTo>
                    <a:pt x="884358" y="17780"/>
                    <a:pt x="947635" y="17780"/>
                    <a:pt x="1010912" y="19050"/>
                  </a:cubicBezTo>
                  <a:cubicBezTo>
                    <a:pt x="1118856" y="20320"/>
                    <a:pt x="1226800" y="20320"/>
                    <a:pt x="1331021" y="19050"/>
                  </a:cubicBezTo>
                  <a:cubicBezTo>
                    <a:pt x="1599019" y="16510"/>
                    <a:pt x="1867017" y="20320"/>
                    <a:pt x="2138737" y="17780"/>
                  </a:cubicBezTo>
                  <a:cubicBezTo>
                    <a:pt x="2585401" y="11430"/>
                    <a:pt x="3032064" y="6350"/>
                    <a:pt x="3482449" y="10160"/>
                  </a:cubicBezTo>
                  <a:cubicBezTo>
                    <a:pt x="3735558" y="12700"/>
                    <a:pt x="3992390" y="16510"/>
                    <a:pt x="4245499" y="11430"/>
                  </a:cubicBezTo>
                  <a:cubicBezTo>
                    <a:pt x="4364610" y="8890"/>
                    <a:pt x="4483720" y="1270"/>
                    <a:pt x="4603260" y="3810"/>
                  </a:cubicBezTo>
                  <a:cubicBezTo>
                    <a:pt x="4615960" y="3810"/>
                    <a:pt x="4641360" y="0"/>
                    <a:pt x="4650250" y="10160"/>
                  </a:cubicBezTo>
                  <a:cubicBezTo>
                    <a:pt x="4655330" y="15240"/>
                    <a:pt x="4654060" y="22860"/>
                    <a:pt x="4655330" y="29210"/>
                  </a:cubicBezTo>
                  <a:cubicBezTo>
                    <a:pt x="4656600" y="36830"/>
                    <a:pt x="4657870" y="45720"/>
                    <a:pt x="4660410" y="53340"/>
                  </a:cubicBezTo>
                  <a:cubicBezTo>
                    <a:pt x="4666760" y="78742"/>
                    <a:pt x="4665490" y="91204"/>
                    <a:pt x="4665490" y="103665"/>
                  </a:cubicBezTo>
                  <a:cubicBezTo>
                    <a:pt x="4665490" y="117462"/>
                    <a:pt x="4665490" y="131259"/>
                    <a:pt x="4665490" y="145056"/>
                  </a:cubicBezTo>
                  <a:cubicBezTo>
                    <a:pt x="4665490" y="175320"/>
                    <a:pt x="4664220" y="205139"/>
                    <a:pt x="4661680" y="235403"/>
                  </a:cubicBezTo>
                  <a:cubicBezTo>
                    <a:pt x="4659140" y="261216"/>
                    <a:pt x="4656600" y="286584"/>
                    <a:pt x="4656600" y="312398"/>
                  </a:cubicBezTo>
                  <a:cubicBezTo>
                    <a:pt x="4655330" y="368475"/>
                    <a:pt x="4654060" y="424998"/>
                    <a:pt x="4654060" y="481520"/>
                  </a:cubicBezTo>
                  <a:cubicBezTo>
                    <a:pt x="4652790" y="526916"/>
                    <a:pt x="4655330" y="572757"/>
                    <a:pt x="4651520" y="618153"/>
                  </a:cubicBezTo>
                  <a:cubicBezTo>
                    <a:pt x="4651520" y="623494"/>
                    <a:pt x="4650250" y="631566"/>
                    <a:pt x="4648980" y="646806"/>
                  </a:cubicBezTo>
                  <a:cubicBezTo>
                    <a:pt x="4647710" y="662046"/>
                    <a:pt x="4642630" y="673476"/>
                    <a:pt x="4626120" y="672206"/>
                  </a:cubicBezTo>
                  <a:cubicBezTo>
                    <a:pt x="4604530" y="669666"/>
                    <a:pt x="4546997" y="665856"/>
                    <a:pt x="4479997" y="667126"/>
                  </a:cubicBezTo>
                  <a:cubicBezTo>
                    <a:pt x="4226888" y="669666"/>
                    <a:pt x="3977501" y="667126"/>
                    <a:pt x="3724392" y="664586"/>
                  </a:cubicBezTo>
                  <a:cubicBezTo>
                    <a:pt x="3221896" y="659506"/>
                    <a:pt x="2719400" y="664586"/>
                    <a:pt x="2216903" y="660776"/>
                  </a:cubicBezTo>
                  <a:cubicBezTo>
                    <a:pt x="1952628" y="658236"/>
                    <a:pt x="1688352" y="659506"/>
                    <a:pt x="1424076" y="659506"/>
                  </a:cubicBezTo>
                  <a:cubicBezTo>
                    <a:pt x="1353354" y="659506"/>
                    <a:pt x="1286355" y="658236"/>
                    <a:pt x="1215633" y="658236"/>
                  </a:cubicBezTo>
                  <a:cubicBezTo>
                    <a:pt x="1092801" y="656966"/>
                    <a:pt x="973690" y="660776"/>
                    <a:pt x="850858" y="659506"/>
                  </a:cubicBezTo>
                  <a:cubicBezTo>
                    <a:pt x="728026" y="658236"/>
                    <a:pt x="601471" y="656966"/>
                    <a:pt x="478639" y="655696"/>
                  </a:cubicBezTo>
                  <a:cubicBezTo>
                    <a:pt x="352084" y="654426"/>
                    <a:pt x="147363" y="654426"/>
                    <a:pt x="41910" y="651886"/>
                  </a:cubicBezTo>
                  <a:cubicBezTo>
                    <a:pt x="17780" y="649346"/>
                    <a:pt x="19050" y="648076"/>
                    <a:pt x="19050" y="625719"/>
                  </a:cubicBezTo>
                  <a:cubicBezTo>
                    <a:pt x="19050" y="624384"/>
                    <a:pt x="19050" y="622604"/>
                    <a:pt x="19050" y="621268"/>
                  </a:cubicBezTo>
                  <a:cubicBezTo>
                    <a:pt x="19050" y="614148"/>
                    <a:pt x="19050" y="607472"/>
                    <a:pt x="19050" y="600351"/>
                  </a:cubicBezTo>
                  <a:cubicBezTo>
                    <a:pt x="19050" y="575427"/>
                    <a:pt x="19050" y="550504"/>
                    <a:pt x="19050" y="525581"/>
                  </a:cubicBezTo>
                  <a:cubicBezTo>
                    <a:pt x="19050" y="467723"/>
                    <a:pt x="19050" y="409866"/>
                    <a:pt x="19050" y="352008"/>
                  </a:cubicBezTo>
                  <a:cubicBezTo>
                    <a:pt x="19050" y="337321"/>
                    <a:pt x="19050" y="323079"/>
                    <a:pt x="17780" y="308392"/>
                  </a:cubicBezTo>
                  <a:cubicBezTo>
                    <a:pt x="12700" y="248309"/>
                    <a:pt x="12700" y="188226"/>
                    <a:pt x="8890" y="128589"/>
                  </a:cubicBezTo>
                  <a:cubicBezTo>
                    <a:pt x="8890" y="115682"/>
                    <a:pt x="7620" y="102775"/>
                    <a:pt x="7620" y="89868"/>
                  </a:cubicBezTo>
                  <a:cubicBezTo>
                    <a:pt x="3810" y="76962"/>
                    <a:pt x="0" y="48260"/>
                    <a:pt x="0" y="15240"/>
                  </a:cubicBezTo>
                  <a:close/>
                  <a:moveTo>
                    <a:pt x="4622310" y="639186"/>
                  </a:moveTo>
                  <a:cubicBezTo>
                    <a:pt x="4624850" y="618153"/>
                    <a:pt x="4623580" y="604356"/>
                    <a:pt x="4624850" y="590114"/>
                  </a:cubicBezTo>
                  <a:cubicBezTo>
                    <a:pt x="4626120" y="562966"/>
                    <a:pt x="4626120" y="535372"/>
                    <a:pt x="4627390" y="508224"/>
                  </a:cubicBezTo>
                  <a:cubicBezTo>
                    <a:pt x="4628660" y="449031"/>
                    <a:pt x="4629930" y="390283"/>
                    <a:pt x="4631200" y="331090"/>
                  </a:cubicBezTo>
                  <a:cubicBezTo>
                    <a:pt x="4633740" y="257211"/>
                    <a:pt x="4638820" y="183776"/>
                    <a:pt x="4640090" y="109896"/>
                  </a:cubicBezTo>
                  <a:cubicBezTo>
                    <a:pt x="4640090" y="97880"/>
                    <a:pt x="4641360" y="85863"/>
                    <a:pt x="4640090" y="73660"/>
                  </a:cubicBezTo>
                  <a:cubicBezTo>
                    <a:pt x="4640090" y="64770"/>
                    <a:pt x="4638820" y="55880"/>
                    <a:pt x="4636280" y="46990"/>
                  </a:cubicBezTo>
                  <a:cubicBezTo>
                    <a:pt x="4635010" y="43180"/>
                    <a:pt x="4635010" y="39370"/>
                    <a:pt x="4633740" y="35560"/>
                  </a:cubicBezTo>
                  <a:cubicBezTo>
                    <a:pt x="4632470" y="26670"/>
                    <a:pt x="4633740" y="29210"/>
                    <a:pt x="4626120" y="26670"/>
                  </a:cubicBezTo>
                  <a:cubicBezTo>
                    <a:pt x="4612150" y="21590"/>
                    <a:pt x="4565608" y="25400"/>
                    <a:pt x="4524664" y="25400"/>
                  </a:cubicBezTo>
                  <a:cubicBezTo>
                    <a:pt x="4278999" y="31750"/>
                    <a:pt x="4033334" y="35560"/>
                    <a:pt x="3783947" y="31750"/>
                  </a:cubicBezTo>
                  <a:cubicBezTo>
                    <a:pt x="3296340" y="25400"/>
                    <a:pt x="2801288" y="24130"/>
                    <a:pt x="2313680" y="35560"/>
                  </a:cubicBezTo>
                  <a:cubicBezTo>
                    <a:pt x="2179681" y="39370"/>
                    <a:pt x="2045682" y="40640"/>
                    <a:pt x="1911683" y="40640"/>
                  </a:cubicBezTo>
                  <a:cubicBezTo>
                    <a:pt x="1796295" y="40640"/>
                    <a:pt x="1677185" y="36830"/>
                    <a:pt x="1561797" y="38100"/>
                  </a:cubicBezTo>
                  <a:cubicBezTo>
                    <a:pt x="1375687" y="40640"/>
                    <a:pt x="1193300" y="39370"/>
                    <a:pt x="1007190" y="39370"/>
                  </a:cubicBezTo>
                  <a:cubicBezTo>
                    <a:pt x="884358" y="39370"/>
                    <a:pt x="765248" y="48260"/>
                    <a:pt x="642415" y="49530"/>
                  </a:cubicBezTo>
                  <a:cubicBezTo>
                    <a:pt x="527027" y="50800"/>
                    <a:pt x="407917" y="44450"/>
                    <a:pt x="288807" y="41910"/>
                  </a:cubicBezTo>
                  <a:cubicBezTo>
                    <a:pt x="232974" y="40640"/>
                    <a:pt x="173419" y="39370"/>
                    <a:pt x="113864" y="38100"/>
                  </a:cubicBezTo>
                  <a:cubicBezTo>
                    <a:pt x="84086" y="36830"/>
                    <a:pt x="54308" y="36830"/>
                    <a:pt x="43180" y="35560"/>
                  </a:cubicBezTo>
                  <a:cubicBezTo>
                    <a:pt x="38100" y="35560"/>
                    <a:pt x="31750" y="34290"/>
                    <a:pt x="27940" y="35560"/>
                  </a:cubicBezTo>
                  <a:cubicBezTo>
                    <a:pt x="21590" y="38100"/>
                    <a:pt x="22860" y="35560"/>
                    <a:pt x="21590" y="44450"/>
                  </a:cubicBezTo>
                  <a:cubicBezTo>
                    <a:pt x="19050" y="59690"/>
                    <a:pt x="24130" y="75182"/>
                    <a:pt x="24130" y="80522"/>
                  </a:cubicBezTo>
                  <a:cubicBezTo>
                    <a:pt x="25400" y="87198"/>
                    <a:pt x="25400" y="93874"/>
                    <a:pt x="25400" y="100550"/>
                  </a:cubicBezTo>
                  <a:cubicBezTo>
                    <a:pt x="25400" y="128144"/>
                    <a:pt x="21590" y="155292"/>
                    <a:pt x="25400" y="182886"/>
                  </a:cubicBezTo>
                  <a:cubicBezTo>
                    <a:pt x="30480" y="215820"/>
                    <a:pt x="30480" y="248754"/>
                    <a:pt x="30480" y="281689"/>
                  </a:cubicBezTo>
                  <a:cubicBezTo>
                    <a:pt x="31750" y="335096"/>
                    <a:pt x="31750" y="388503"/>
                    <a:pt x="31750" y="441910"/>
                  </a:cubicBezTo>
                  <a:cubicBezTo>
                    <a:pt x="31750" y="494427"/>
                    <a:pt x="31750" y="546944"/>
                    <a:pt x="33020" y="599461"/>
                  </a:cubicBezTo>
                  <a:cubicBezTo>
                    <a:pt x="33020" y="604356"/>
                    <a:pt x="33020" y="609697"/>
                    <a:pt x="33020" y="614593"/>
                  </a:cubicBezTo>
                  <a:cubicBezTo>
                    <a:pt x="33020" y="619043"/>
                    <a:pt x="33020" y="623939"/>
                    <a:pt x="39370" y="631567"/>
                  </a:cubicBezTo>
                  <a:cubicBezTo>
                    <a:pt x="45720" y="635377"/>
                    <a:pt x="87808" y="635377"/>
                    <a:pt x="110141" y="636646"/>
                  </a:cubicBezTo>
                  <a:cubicBezTo>
                    <a:pt x="147363" y="637917"/>
                    <a:pt x="180863" y="637917"/>
                    <a:pt x="214363" y="637917"/>
                  </a:cubicBezTo>
                  <a:cubicBezTo>
                    <a:pt x="329751" y="635377"/>
                    <a:pt x="441417" y="636646"/>
                    <a:pt x="556805" y="637917"/>
                  </a:cubicBezTo>
                  <a:cubicBezTo>
                    <a:pt x="612638" y="637917"/>
                    <a:pt x="672193" y="637917"/>
                    <a:pt x="728026" y="639187"/>
                  </a:cubicBezTo>
                  <a:cubicBezTo>
                    <a:pt x="787581" y="640457"/>
                    <a:pt x="850858" y="645537"/>
                    <a:pt x="910413" y="641727"/>
                  </a:cubicBezTo>
                  <a:cubicBezTo>
                    <a:pt x="1022079" y="635377"/>
                    <a:pt x="1141189" y="639187"/>
                    <a:pt x="1252855" y="639187"/>
                  </a:cubicBezTo>
                  <a:cubicBezTo>
                    <a:pt x="1327299" y="639187"/>
                    <a:pt x="1401743" y="642996"/>
                    <a:pt x="1476187" y="642996"/>
                  </a:cubicBezTo>
                  <a:cubicBezTo>
                    <a:pt x="1539464" y="642996"/>
                    <a:pt x="1606463" y="642996"/>
                    <a:pt x="1669741" y="641727"/>
                  </a:cubicBezTo>
                  <a:cubicBezTo>
                    <a:pt x="1971238" y="640457"/>
                    <a:pt x="2269014" y="639187"/>
                    <a:pt x="2566790" y="641727"/>
                  </a:cubicBezTo>
                  <a:cubicBezTo>
                    <a:pt x="2685900" y="642996"/>
                    <a:pt x="2805010" y="640457"/>
                    <a:pt x="2924120" y="640457"/>
                  </a:cubicBezTo>
                  <a:cubicBezTo>
                    <a:pt x="3039508" y="639187"/>
                    <a:pt x="3154896" y="635377"/>
                    <a:pt x="3270284" y="639187"/>
                  </a:cubicBezTo>
                  <a:cubicBezTo>
                    <a:pt x="3385672" y="642996"/>
                    <a:pt x="3504783" y="640457"/>
                    <a:pt x="3620171" y="644267"/>
                  </a:cubicBezTo>
                  <a:cubicBezTo>
                    <a:pt x="3739281" y="648077"/>
                    <a:pt x="3858391" y="642996"/>
                    <a:pt x="3977501" y="642996"/>
                  </a:cubicBezTo>
                  <a:cubicBezTo>
                    <a:pt x="4092889" y="642996"/>
                    <a:pt x="4211999" y="642996"/>
                    <a:pt x="4327387" y="644267"/>
                  </a:cubicBezTo>
                  <a:cubicBezTo>
                    <a:pt x="4442775" y="641726"/>
                    <a:pt x="4550719" y="639186"/>
                    <a:pt x="4622310" y="639186"/>
                  </a:cubicBezTo>
                  <a:close/>
                </a:path>
              </a:pathLst>
            </a:custGeom>
            <a:solidFill>
              <a:srgbClr val="F5AA49"/>
            </a:solid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10776066" y="5384285"/>
            <a:ext cx="5627984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642615"/>
                </a:solidFill>
                <a:latin typeface="Now"/>
              </a:rPr>
              <a:t>Kenapa orang mau menggunakan jasa kita?</a:t>
            </a:r>
          </a:p>
        </p:txBody>
      </p:sp>
      <p:grpSp>
        <p:nvGrpSpPr>
          <p:cNvPr name="Group 15" id="15"/>
          <p:cNvGrpSpPr/>
          <p:nvPr/>
        </p:nvGrpSpPr>
        <p:grpSpPr>
          <a:xfrm rot="-10800000">
            <a:off x="10502010" y="6308263"/>
            <a:ext cx="6257370" cy="1212494"/>
            <a:chOff x="0" y="0"/>
            <a:chExt cx="4661680" cy="903296"/>
          </a:xfrm>
        </p:grpSpPr>
        <p:sp>
          <p:nvSpPr>
            <p:cNvPr name="Freeform 16" id="16"/>
            <p:cNvSpPr/>
            <p:nvPr/>
          </p:nvSpPr>
          <p:spPr>
            <a:xfrm>
              <a:off x="13970" y="17780"/>
              <a:ext cx="4631200" cy="863926"/>
            </a:xfrm>
            <a:custGeom>
              <a:avLst/>
              <a:gdLst/>
              <a:ahLst/>
              <a:cxnLst/>
              <a:rect r="r" b="b" t="t" l="l"/>
              <a:pathLst>
                <a:path h="863926" w="4631200">
                  <a:moveTo>
                    <a:pt x="4614690" y="863926"/>
                  </a:moveTo>
                  <a:lnTo>
                    <a:pt x="15240" y="856306"/>
                  </a:lnTo>
                  <a:lnTo>
                    <a:pt x="0" y="11430"/>
                  </a:lnTo>
                  <a:lnTo>
                    <a:pt x="4631200" y="0"/>
                  </a:lnTo>
                  <a:close/>
                </a:path>
              </a:pathLst>
            </a:custGeom>
            <a:solidFill>
              <a:srgbClr val="F5AA49"/>
            </a:solidFill>
          </p:spPr>
        </p:sp>
        <p:sp>
          <p:nvSpPr>
            <p:cNvPr name="Freeform 17" id="17"/>
            <p:cNvSpPr/>
            <p:nvPr/>
          </p:nvSpPr>
          <p:spPr>
            <a:xfrm>
              <a:off x="0" y="-2540"/>
              <a:ext cx="4666760" cy="908376"/>
            </a:xfrm>
            <a:custGeom>
              <a:avLst/>
              <a:gdLst/>
              <a:ahLst/>
              <a:cxnLst/>
              <a:rect r="r" b="b" t="t" l="l"/>
              <a:pathLst>
                <a:path h="908376" w="4666760">
                  <a:moveTo>
                    <a:pt x="0" y="15240"/>
                  </a:moveTo>
                  <a:cubicBezTo>
                    <a:pt x="41910" y="19050"/>
                    <a:pt x="143641" y="20320"/>
                    <a:pt x="266473" y="22860"/>
                  </a:cubicBezTo>
                  <a:cubicBezTo>
                    <a:pt x="389306" y="24130"/>
                    <a:pt x="515861" y="30480"/>
                    <a:pt x="642415" y="27940"/>
                  </a:cubicBezTo>
                  <a:cubicBezTo>
                    <a:pt x="701970" y="26670"/>
                    <a:pt x="761525" y="22860"/>
                    <a:pt x="821081" y="20320"/>
                  </a:cubicBezTo>
                  <a:cubicBezTo>
                    <a:pt x="884358" y="17780"/>
                    <a:pt x="947635" y="17780"/>
                    <a:pt x="1010912" y="19050"/>
                  </a:cubicBezTo>
                  <a:cubicBezTo>
                    <a:pt x="1118856" y="20320"/>
                    <a:pt x="1226800" y="20320"/>
                    <a:pt x="1331021" y="19050"/>
                  </a:cubicBezTo>
                  <a:cubicBezTo>
                    <a:pt x="1599019" y="16510"/>
                    <a:pt x="1867017" y="20320"/>
                    <a:pt x="2138737" y="17780"/>
                  </a:cubicBezTo>
                  <a:cubicBezTo>
                    <a:pt x="2585401" y="11430"/>
                    <a:pt x="3032064" y="6350"/>
                    <a:pt x="3482449" y="10160"/>
                  </a:cubicBezTo>
                  <a:cubicBezTo>
                    <a:pt x="3735558" y="12700"/>
                    <a:pt x="3992390" y="16510"/>
                    <a:pt x="4245499" y="11430"/>
                  </a:cubicBezTo>
                  <a:cubicBezTo>
                    <a:pt x="4364610" y="8890"/>
                    <a:pt x="4483720" y="1270"/>
                    <a:pt x="4603260" y="3810"/>
                  </a:cubicBezTo>
                  <a:cubicBezTo>
                    <a:pt x="4615960" y="3810"/>
                    <a:pt x="4641360" y="0"/>
                    <a:pt x="4650250" y="10160"/>
                  </a:cubicBezTo>
                  <a:cubicBezTo>
                    <a:pt x="4655330" y="15240"/>
                    <a:pt x="4654060" y="22860"/>
                    <a:pt x="4655330" y="29210"/>
                  </a:cubicBezTo>
                  <a:cubicBezTo>
                    <a:pt x="4656600" y="36830"/>
                    <a:pt x="4657870" y="45720"/>
                    <a:pt x="4660410" y="53340"/>
                  </a:cubicBezTo>
                  <a:cubicBezTo>
                    <a:pt x="4666760" y="80775"/>
                    <a:pt x="4665490" y="98519"/>
                    <a:pt x="4665490" y="116264"/>
                  </a:cubicBezTo>
                  <a:cubicBezTo>
                    <a:pt x="4665490" y="135910"/>
                    <a:pt x="4665490" y="155555"/>
                    <a:pt x="4665490" y="175201"/>
                  </a:cubicBezTo>
                  <a:cubicBezTo>
                    <a:pt x="4665490" y="218295"/>
                    <a:pt x="4664220" y="260755"/>
                    <a:pt x="4661680" y="303849"/>
                  </a:cubicBezTo>
                  <a:cubicBezTo>
                    <a:pt x="4659140" y="340605"/>
                    <a:pt x="4656600" y="376728"/>
                    <a:pt x="4656600" y="413485"/>
                  </a:cubicBezTo>
                  <a:cubicBezTo>
                    <a:pt x="4655330" y="493335"/>
                    <a:pt x="4654060" y="573819"/>
                    <a:pt x="4654060" y="654303"/>
                  </a:cubicBezTo>
                  <a:cubicBezTo>
                    <a:pt x="4652790" y="718944"/>
                    <a:pt x="4655330" y="784218"/>
                    <a:pt x="4651520" y="848859"/>
                  </a:cubicBezTo>
                  <a:cubicBezTo>
                    <a:pt x="4651520" y="856464"/>
                    <a:pt x="4650250" y="866466"/>
                    <a:pt x="4648980" y="881706"/>
                  </a:cubicBezTo>
                  <a:cubicBezTo>
                    <a:pt x="4647710" y="896946"/>
                    <a:pt x="4642630" y="908376"/>
                    <a:pt x="4626120" y="907106"/>
                  </a:cubicBezTo>
                  <a:cubicBezTo>
                    <a:pt x="4604530" y="904566"/>
                    <a:pt x="4546997" y="900756"/>
                    <a:pt x="4479997" y="902026"/>
                  </a:cubicBezTo>
                  <a:cubicBezTo>
                    <a:pt x="4226888" y="904566"/>
                    <a:pt x="3977501" y="902026"/>
                    <a:pt x="3724392" y="899486"/>
                  </a:cubicBezTo>
                  <a:cubicBezTo>
                    <a:pt x="3221896" y="894406"/>
                    <a:pt x="2719400" y="899486"/>
                    <a:pt x="2216903" y="895676"/>
                  </a:cubicBezTo>
                  <a:cubicBezTo>
                    <a:pt x="1952628" y="893136"/>
                    <a:pt x="1688352" y="894406"/>
                    <a:pt x="1424076" y="894406"/>
                  </a:cubicBezTo>
                  <a:cubicBezTo>
                    <a:pt x="1353354" y="894406"/>
                    <a:pt x="1286355" y="893136"/>
                    <a:pt x="1215633" y="893136"/>
                  </a:cubicBezTo>
                  <a:cubicBezTo>
                    <a:pt x="1092801" y="891866"/>
                    <a:pt x="973690" y="895676"/>
                    <a:pt x="850858" y="894406"/>
                  </a:cubicBezTo>
                  <a:cubicBezTo>
                    <a:pt x="728026" y="893136"/>
                    <a:pt x="601471" y="891866"/>
                    <a:pt x="478639" y="890596"/>
                  </a:cubicBezTo>
                  <a:cubicBezTo>
                    <a:pt x="352084" y="889326"/>
                    <a:pt x="147363" y="889326"/>
                    <a:pt x="41910" y="886786"/>
                  </a:cubicBezTo>
                  <a:cubicBezTo>
                    <a:pt x="17780" y="884246"/>
                    <a:pt x="19050" y="882976"/>
                    <a:pt x="19050" y="859632"/>
                  </a:cubicBezTo>
                  <a:cubicBezTo>
                    <a:pt x="19050" y="857731"/>
                    <a:pt x="19050" y="855196"/>
                    <a:pt x="19050" y="853295"/>
                  </a:cubicBezTo>
                  <a:cubicBezTo>
                    <a:pt x="19050" y="843155"/>
                    <a:pt x="19050" y="833649"/>
                    <a:pt x="19050" y="823510"/>
                  </a:cubicBezTo>
                  <a:cubicBezTo>
                    <a:pt x="19050" y="788021"/>
                    <a:pt x="19050" y="752532"/>
                    <a:pt x="19050" y="717043"/>
                  </a:cubicBezTo>
                  <a:cubicBezTo>
                    <a:pt x="19050" y="634657"/>
                    <a:pt x="19050" y="552272"/>
                    <a:pt x="19050" y="469887"/>
                  </a:cubicBezTo>
                  <a:cubicBezTo>
                    <a:pt x="19050" y="448974"/>
                    <a:pt x="19050" y="428694"/>
                    <a:pt x="17780" y="407781"/>
                  </a:cubicBezTo>
                  <a:cubicBezTo>
                    <a:pt x="12700" y="322227"/>
                    <a:pt x="12700" y="236673"/>
                    <a:pt x="8890" y="151753"/>
                  </a:cubicBezTo>
                  <a:cubicBezTo>
                    <a:pt x="8890" y="133375"/>
                    <a:pt x="7620" y="114996"/>
                    <a:pt x="7620" y="96618"/>
                  </a:cubicBezTo>
                  <a:cubicBezTo>
                    <a:pt x="3810" y="78240"/>
                    <a:pt x="0" y="48260"/>
                    <a:pt x="0" y="15240"/>
                  </a:cubicBezTo>
                  <a:close/>
                  <a:moveTo>
                    <a:pt x="4622310" y="874086"/>
                  </a:moveTo>
                  <a:cubicBezTo>
                    <a:pt x="4624850" y="848859"/>
                    <a:pt x="4623580" y="829213"/>
                    <a:pt x="4624850" y="808934"/>
                  </a:cubicBezTo>
                  <a:cubicBezTo>
                    <a:pt x="4626120" y="770276"/>
                    <a:pt x="4626120" y="730985"/>
                    <a:pt x="4627390" y="692327"/>
                  </a:cubicBezTo>
                  <a:cubicBezTo>
                    <a:pt x="4628660" y="608040"/>
                    <a:pt x="4629930" y="524388"/>
                    <a:pt x="4631200" y="440101"/>
                  </a:cubicBezTo>
                  <a:cubicBezTo>
                    <a:pt x="4633740" y="334902"/>
                    <a:pt x="4638820" y="230336"/>
                    <a:pt x="4640090" y="125136"/>
                  </a:cubicBezTo>
                  <a:cubicBezTo>
                    <a:pt x="4640090" y="108025"/>
                    <a:pt x="4641360" y="90915"/>
                    <a:pt x="4640090" y="73660"/>
                  </a:cubicBezTo>
                  <a:cubicBezTo>
                    <a:pt x="4640090" y="64770"/>
                    <a:pt x="4638820" y="55880"/>
                    <a:pt x="4636280" y="46990"/>
                  </a:cubicBezTo>
                  <a:cubicBezTo>
                    <a:pt x="4635010" y="43180"/>
                    <a:pt x="4635010" y="39370"/>
                    <a:pt x="4633740" y="35560"/>
                  </a:cubicBezTo>
                  <a:cubicBezTo>
                    <a:pt x="4632470" y="26670"/>
                    <a:pt x="4633740" y="29210"/>
                    <a:pt x="4626120" y="26670"/>
                  </a:cubicBezTo>
                  <a:cubicBezTo>
                    <a:pt x="4612150" y="21590"/>
                    <a:pt x="4565608" y="25400"/>
                    <a:pt x="4524664" y="25400"/>
                  </a:cubicBezTo>
                  <a:cubicBezTo>
                    <a:pt x="4278999" y="31750"/>
                    <a:pt x="4033334" y="35560"/>
                    <a:pt x="3783947" y="31750"/>
                  </a:cubicBezTo>
                  <a:cubicBezTo>
                    <a:pt x="3296340" y="25400"/>
                    <a:pt x="2801288" y="24130"/>
                    <a:pt x="2313680" y="35560"/>
                  </a:cubicBezTo>
                  <a:cubicBezTo>
                    <a:pt x="2179681" y="39370"/>
                    <a:pt x="2045682" y="40640"/>
                    <a:pt x="1911683" y="40640"/>
                  </a:cubicBezTo>
                  <a:cubicBezTo>
                    <a:pt x="1796295" y="40640"/>
                    <a:pt x="1677185" y="36830"/>
                    <a:pt x="1561797" y="38100"/>
                  </a:cubicBezTo>
                  <a:cubicBezTo>
                    <a:pt x="1375687" y="40640"/>
                    <a:pt x="1193300" y="39370"/>
                    <a:pt x="1007190" y="39370"/>
                  </a:cubicBezTo>
                  <a:cubicBezTo>
                    <a:pt x="884358" y="39370"/>
                    <a:pt x="765248" y="48260"/>
                    <a:pt x="642415" y="49530"/>
                  </a:cubicBezTo>
                  <a:cubicBezTo>
                    <a:pt x="527027" y="50800"/>
                    <a:pt x="407917" y="44450"/>
                    <a:pt x="288807" y="41910"/>
                  </a:cubicBezTo>
                  <a:cubicBezTo>
                    <a:pt x="232974" y="40640"/>
                    <a:pt x="173419" y="39370"/>
                    <a:pt x="113864" y="38100"/>
                  </a:cubicBezTo>
                  <a:cubicBezTo>
                    <a:pt x="84086" y="36830"/>
                    <a:pt x="54308" y="36830"/>
                    <a:pt x="43180" y="35560"/>
                  </a:cubicBezTo>
                  <a:cubicBezTo>
                    <a:pt x="38100" y="35560"/>
                    <a:pt x="31750" y="34290"/>
                    <a:pt x="27940" y="35560"/>
                  </a:cubicBezTo>
                  <a:cubicBezTo>
                    <a:pt x="21590" y="38100"/>
                    <a:pt x="22860" y="35560"/>
                    <a:pt x="21590" y="44450"/>
                  </a:cubicBezTo>
                  <a:cubicBezTo>
                    <a:pt x="19050" y="59690"/>
                    <a:pt x="24130" y="75705"/>
                    <a:pt x="24130" y="83310"/>
                  </a:cubicBezTo>
                  <a:cubicBezTo>
                    <a:pt x="25400" y="92816"/>
                    <a:pt x="25400" y="102322"/>
                    <a:pt x="25400" y="111828"/>
                  </a:cubicBezTo>
                  <a:cubicBezTo>
                    <a:pt x="25400" y="151119"/>
                    <a:pt x="21590" y="189777"/>
                    <a:pt x="25400" y="229068"/>
                  </a:cubicBezTo>
                  <a:cubicBezTo>
                    <a:pt x="30480" y="275964"/>
                    <a:pt x="30480" y="322861"/>
                    <a:pt x="30480" y="369757"/>
                  </a:cubicBezTo>
                  <a:cubicBezTo>
                    <a:pt x="31750" y="445805"/>
                    <a:pt x="31750" y="521853"/>
                    <a:pt x="31750" y="597901"/>
                  </a:cubicBezTo>
                  <a:cubicBezTo>
                    <a:pt x="31750" y="672681"/>
                    <a:pt x="31750" y="747462"/>
                    <a:pt x="33020" y="822242"/>
                  </a:cubicBezTo>
                  <a:cubicBezTo>
                    <a:pt x="33020" y="829213"/>
                    <a:pt x="33020" y="836818"/>
                    <a:pt x="33020" y="843789"/>
                  </a:cubicBezTo>
                  <a:cubicBezTo>
                    <a:pt x="33020" y="850126"/>
                    <a:pt x="33020" y="857098"/>
                    <a:pt x="39370" y="866466"/>
                  </a:cubicBezTo>
                  <a:cubicBezTo>
                    <a:pt x="45720" y="870276"/>
                    <a:pt x="87808" y="870276"/>
                    <a:pt x="110141" y="871546"/>
                  </a:cubicBezTo>
                  <a:cubicBezTo>
                    <a:pt x="147363" y="872816"/>
                    <a:pt x="180863" y="872816"/>
                    <a:pt x="214363" y="872816"/>
                  </a:cubicBezTo>
                  <a:cubicBezTo>
                    <a:pt x="329751" y="870276"/>
                    <a:pt x="441417" y="871546"/>
                    <a:pt x="556805" y="872816"/>
                  </a:cubicBezTo>
                  <a:cubicBezTo>
                    <a:pt x="612638" y="872816"/>
                    <a:pt x="672193" y="872816"/>
                    <a:pt x="728026" y="874086"/>
                  </a:cubicBezTo>
                  <a:cubicBezTo>
                    <a:pt x="787581" y="875356"/>
                    <a:pt x="850858" y="880436"/>
                    <a:pt x="910413" y="876626"/>
                  </a:cubicBezTo>
                  <a:cubicBezTo>
                    <a:pt x="1022079" y="870276"/>
                    <a:pt x="1141189" y="874086"/>
                    <a:pt x="1252855" y="874086"/>
                  </a:cubicBezTo>
                  <a:cubicBezTo>
                    <a:pt x="1327299" y="874086"/>
                    <a:pt x="1401743" y="877896"/>
                    <a:pt x="1476187" y="877896"/>
                  </a:cubicBezTo>
                  <a:cubicBezTo>
                    <a:pt x="1539464" y="877896"/>
                    <a:pt x="1606463" y="877896"/>
                    <a:pt x="1669741" y="876626"/>
                  </a:cubicBezTo>
                  <a:cubicBezTo>
                    <a:pt x="1971238" y="875356"/>
                    <a:pt x="2269014" y="874086"/>
                    <a:pt x="2566790" y="876626"/>
                  </a:cubicBezTo>
                  <a:cubicBezTo>
                    <a:pt x="2685900" y="877896"/>
                    <a:pt x="2805010" y="875356"/>
                    <a:pt x="2924120" y="875356"/>
                  </a:cubicBezTo>
                  <a:cubicBezTo>
                    <a:pt x="3039508" y="874086"/>
                    <a:pt x="3154896" y="870276"/>
                    <a:pt x="3270284" y="874086"/>
                  </a:cubicBezTo>
                  <a:cubicBezTo>
                    <a:pt x="3385672" y="877896"/>
                    <a:pt x="3504783" y="875356"/>
                    <a:pt x="3620171" y="879166"/>
                  </a:cubicBezTo>
                  <a:cubicBezTo>
                    <a:pt x="3739281" y="882976"/>
                    <a:pt x="3858391" y="877896"/>
                    <a:pt x="3977501" y="877896"/>
                  </a:cubicBezTo>
                  <a:cubicBezTo>
                    <a:pt x="4092889" y="877896"/>
                    <a:pt x="4211999" y="877896"/>
                    <a:pt x="4327387" y="879166"/>
                  </a:cubicBezTo>
                  <a:cubicBezTo>
                    <a:pt x="4442775" y="876626"/>
                    <a:pt x="4550719" y="874086"/>
                    <a:pt x="4622310" y="874086"/>
                  </a:cubicBezTo>
                  <a:close/>
                </a:path>
              </a:pathLst>
            </a:custGeom>
            <a:solidFill>
              <a:srgbClr val="F5AA49"/>
            </a:solidFill>
          </p:spPr>
        </p:sp>
      </p:grpSp>
      <p:sp>
        <p:nvSpPr>
          <p:cNvPr name="TextBox 18" id="18"/>
          <p:cNvSpPr txBox="true"/>
          <p:nvPr/>
        </p:nvSpPr>
        <p:spPr>
          <a:xfrm rot="0">
            <a:off x="10776066" y="6364692"/>
            <a:ext cx="5627984" cy="1044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642615"/>
                </a:solidFill>
                <a:latin typeface="Now"/>
              </a:rPr>
              <a:t>Kenapa masih jarang yang memakai pakaian adat padahal ingin menyesuaikan suasana tempat wisata yang tradisional?</a:t>
            </a:r>
          </a:p>
        </p:txBody>
      </p:sp>
      <p:pic>
        <p:nvPicPr>
          <p:cNvPr name="Picture 19" id="19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9315595" y="-1644648"/>
            <a:ext cx="3901024" cy="222713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7142738">
            <a:off x="14913386" y="8785258"/>
            <a:ext cx="1372837" cy="4171605"/>
          </a:xfrm>
          <a:prstGeom prst="rect">
            <a:avLst/>
          </a:prstGeom>
        </p:spPr>
      </p:pic>
      <p:grpSp>
        <p:nvGrpSpPr>
          <p:cNvPr name="Group 21" id="21"/>
          <p:cNvGrpSpPr/>
          <p:nvPr/>
        </p:nvGrpSpPr>
        <p:grpSpPr>
          <a:xfrm rot="0">
            <a:off x="1530354" y="2373865"/>
            <a:ext cx="6188783" cy="5823617"/>
            <a:chOff x="0" y="0"/>
            <a:chExt cx="8251710" cy="7764822"/>
          </a:xfrm>
        </p:grpSpPr>
        <p:sp>
          <p:nvSpPr>
            <p:cNvPr name="TextBox 22" id="22"/>
            <p:cNvSpPr txBox="true"/>
            <p:nvPr/>
          </p:nvSpPr>
          <p:spPr>
            <a:xfrm rot="0">
              <a:off x="0" y="-85725"/>
              <a:ext cx="8251710" cy="655004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9823"/>
                </a:lnSpc>
              </a:pPr>
              <a:r>
                <a:rPr lang="en-US" sz="7498">
                  <a:solidFill>
                    <a:srgbClr val="EFE9CE"/>
                  </a:solidFill>
                  <a:latin typeface="Now Bold Bold"/>
                </a:rPr>
                <a:t>Mencari Inti Masalah dengan Kenapa</a:t>
              </a:r>
            </a:p>
          </p:txBody>
        </p:sp>
        <p:sp>
          <p:nvSpPr>
            <p:cNvPr name="TextBox 23" id="23"/>
            <p:cNvSpPr txBox="true"/>
            <p:nvPr/>
          </p:nvSpPr>
          <p:spPr>
            <a:xfrm rot="0">
              <a:off x="0" y="7281375"/>
              <a:ext cx="7503979" cy="4842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079"/>
                </a:lnSpc>
              </a:pPr>
            </a:p>
          </p:txBody>
        </p:sp>
      </p:grpSp>
      <p:pic>
        <p:nvPicPr>
          <p:cNvPr name="Picture 24" id="24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4502165">
            <a:off x="2613985" y="5773188"/>
            <a:ext cx="874108" cy="302364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9C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895253" y="1600790"/>
            <a:ext cx="12271018" cy="3680318"/>
            <a:chOff x="0" y="0"/>
            <a:chExt cx="8770703" cy="2630505"/>
          </a:xfrm>
        </p:grpSpPr>
        <p:sp>
          <p:nvSpPr>
            <p:cNvPr name="Freeform 3" id="3"/>
            <p:cNvSpPr/>
            <p:nvPr/>
          </p:nvSpPr>
          <p:spPr>
            <a:xfrm>
              <a:off x="13970" y="17780"/>
              <a:ext cx="8740224" cy="2591135"/>
            </a:xfrm>
            <a:custGeom>
              <a:avLst/>
              <a:gdLst/>
              <a:ahLst/>
              <a:cxnLst/>
              <a:rect r="r" b="b" t="t" l="l"/>
              <a:pathLst>
                <a:path h="2591135" w="8740224">
                  <a:moveTo>
                    <a:pt x="8723713" y="2591135"/>
                  </a:moveTo>
                  <a:lnTo>
                    <a:pt x="15240" y="2583515"/>
                  </a:lnTo>
                  <a:lnTo>
                    <a:pt x="0" y="11430"/>
                  </a:lnTo>
                  <a:lnTo>
                    <a:pt x="8740224" y="0"/>
                  </a:lnTo>
                  <a:close/>
                </a:path>
              </a:pathLst>
            </a:custGeom>
            <a:solidFill>
              <a:srgbClr val="EFE9CE"/>
            </a:solidFill>
          </p:spPr>
        </p:sp>
        <p:sp>
          <p:nvSpPr>
            <p:cNvPr name="Freeform 4" id="4"/>
            <p:cNvSpPr/>
            <p:nvPr/>
          </p:nvSpPr>
          <p:spPr>
            <a:xfrm>
              <a:off x="0" y="-2540"/>
              <a:ext cx="8775783" cy="2635585"/>
            </a:xfrm>
            <a:custGeom>
              <a:avLst/>
              <a:gdLst/>
              <a:ahLst/>
              <a:cxnLst/>
              <a:rect r="r" b="b" t="t" l="l"/>
              <a:pathLst>
                <a:path h="2635585" w="8775783">
                  <a:moveTo>
                    <a:pt x="0" y="15240"/>
                  </a:moveTo>
                  <a:cubicBezTo>
                    <a:pt x="41910" y="19050"/>
                    <a:pt x="225666" y="20320"/>
                    <a:pt x="459458" y="22860"/>
                  </a:cubicBezTo>
                  <a:cubicBezTo>
                    <a:pt x="693249" y="24130"/>
                    <a:pt x="934125" y="30480"/>
                    <a:pt x="1175001" y="27940"/>
                  </a:cubicBezTo>
                  <a:cubicBezTo>
                    <a:pt x="1288355" y="26670"/>
                    <a:pt x="1401708" y="22860"/>
                    <a:pt x="1515062" y="20320"/>
                  </a:cubicBezTo>
                  <a:cubicBezTo>
                    <a:pt x="1635500" y="17780"/>
                    <a:pt x="1755938" y="17780"/>
                    <a:pt x="1876376" y="19050"/>
                  </a:cubicBezTo>
                  <a:cubicBezTo>
                    <a:pt x="2081829" y="20320"/>
                    <a:pt x="2287282" y="20320"/>
                    <a:pt x="2485650" y="19050"/>
                  </a:cubicBezTo>
                  <a:cubicBezTo>
                    <a:pt x="2995741" y="16510"/>
                    <a:pt x="3505831" y="20320"/>
                    <a:pt x="4023006" y="17780"/>
                  </a:cubicBezTo>
                  <a:cubicBezTo>
                    <a:pt x="4873157" y="11430"/>
                    <a:pt x="5723308" y="6350"/>
                    <a:pt x="6580543" y="10160"/>
                  </a:cubicBezTo>
                  <a:cubicBezTo>
                    <a:pt x="7062295" y="12700"/>
                    <a:pt x="7551131" y="16510"/>
                    <a:pt x="8032883" y="11430"/>
                  </a:cubicBezTo>
                  <a:cubicBezTo>
                    <a:pt x="8259590" y="8890"/>
                    <a:pt x="8486298" y="1270"/>
                    <a:pt x="8712283" y="3810"/>
                  </a:cubicBezTo>
                  <a:cubicBezTo>
                    <a:pt x="8724983" y="3810"/>
                    <a:pt x="8750383" y="0"/>
                    <a:pt x="8759273" y="10160"/>
                  </a:cubicBezTo>
                  <a:cubicBezTo>
                    <a:pt x="8764353" y="15240"/>
                    <a:pt x="8763083" y="22860"/>
                    <a:pt x="8764353" y="29210"/>
                  </a:cubicBezTo>
                  <a:cubicBezTo>
                    <a:pt x="8765623" y="36830"/>
                    <a:pt x="8766894" y="45720"/>
                    <a:pt x="8769433" y="53340"/>
                  </a:cubicBezTo>
                  <a:cubicBezTo>
                    <a:pt x="8775783" y="95722"/>
                    <a:pt x="8774513" y="152311"/>
                    <a:pt x="8774513" y="208901"/>
                  </a:cubicBezTo>
                  <a:cubicBezTo>
                    <a:pt x="8774513" y="271553"/>
                    <a:pt x="8774513" y="334205"/>
                    <a:pt x="8774513" y="396858"/>
                  </a:cubicBezTo>
                  <a:cubicBezTo>
                    <a:pt x="8774513" y="534289"/>
                    <a:pt x="8773244" y="669699"/>
                    <a:pt x="8770703" y="807130"/>
                  </a:cubicBezTo>
                  <a:cubicBezTo>
                    <a:pt x="8768163" y="924351"/>
                    <a:pt x="8765623" y="1039551"/>
                    <a:pt x="8765623" y="1156772"/>
                  </a:cubicBezTo>
                  <a:cubicBezTo>
                    <a:pt x="8764353" y="1411423"/>
                    <a:pt x="8763083" y="1668096"/>
                    <a:pt x="8763083" y="1924769"/>
                  </a:cubicBezTo>
                  <a:cubicBezTo>
                    <a:pt x="8761813" y="2130916"/>
                    <a:pt x="8764353" y="2339084"/>
                    <a:pt x="8760544" y="2545231"/>
                  </a:cubicBezTo>
                  <a:cubicBezTo>
                    <a:pt x="8760544" y="2569484"/>
                    <a:pt x="8759273" y="2593675"/>
                    <a:pt x="8758003" y="2608915"/>
                  </a:cubicBezTo>
                  <a:cubicBezTo>
                    <a:pt x="8756733" y="2624155"/>
                    <a:pt x="8751653" y="2635585"/>
                    <a:pt x="8735144" y="2634315"/>
                  </a:cubicBezTo>
                  <a:cubicBezTo>
                    <a:pt x="8713553" y="2631775"/>
                    <a:pt x="8606735" y="2627965"/>
                    <a:pt x="8479213" y="2629235"/>
                  </a:cubicBezTo>
                  <a:cubicBezTo>
                    <a:pt x="7997461" y="2631775"/>
                    <a:pt x="7522794" y="2629235"/>
                    <a:pt x="7041042" y="2626695"/>
                  </a:cubicBezTo>
                  <a:cubicBezTo>
                    <a:pt x="6084622" y="2621615"/>
                    <a:pt x="5128202" y="2626695"/>
                    <a:pt x="4171783" y="2622885"/>
                  </a:cubicBezTo>
                  <a:cubicBezTo>
                    <a:pt x="3668777" y="2620345"/>
                    <a:pt x="3165771" y="2621615"/>
                    <a:pt x="2662765" y="2621615"/>
                  </a:cubicBezTo>
                  <a:cubicBezTo>
                    <a:pt x="2528158" y="2621615"/>
                    <a:pt x="2400635" y="2620345"/>
                    <a:pt x="2266028" y="2620345"/>
                  </a:cubicBezTo>
                  <a:cubicBezTo>
                    <a:pt x="2032237" y="2619075"/>
                    <a:pt x="1805530" y="2622885"/>
                    <a:pt x="1571738" y="2621615"/>
                  </a:cubicBezTo>
                  <a:cubicBezTo>
                    <a:pt x="1337947" y="2620345"/>
                    <a:pt x="1097071" y="2619075"/>
                    <a:pt x="863280" y="2617805"/>
                  </a:cubicBezTo>
                  <a:cubicBezTo>
                    <a:pt x="622404" y="2616535"/>
                    <a:pt x="232751" y="2616535"/>
                    <a:pt x="41910" y="2613995"/>
                  </a:cubicBezTo>
                  <a:cubicBezTo>
                    <a:pt x="17780" y="2611455"/>
                    <a:pt x="19050" y="2610185"/>
                    <a:pt x="19050" y="2579589"/>
                  </a:cubicBezTo>
                  <a:cubicBezTo>
                    <a:pt x="19050" y="2573526"/>
                    <a:pt x="19050" y="2565441"/>
                    <a:pt x="19050" y="2559378"/>
                  </a:cubicBezTo>
                  <a:cubicBezTo>
                    <a:pt x="19050" y="2527042"/>
                    <a:pt x="19050" y="2496726"/>
                    <a:pt x="19050" y="2464389"/>
                  </a:cubicBezTo>
                  <a:cubicBezTo>
                    <a:pt x="19050" y="2351210"/>
                    <a:pt x="19050" y="2238032"/>
                    <a:pt x="19050" y="2124853"/>
                  </a:cubicBezTo>
                  <a:cubicBezTo>
                    <a:pt x="19050" y="1862117"/>
                    <a:pt x="19050" y="1599381"/>
                    <a:pt x="19050" y="1336645"/>
                  </a:cubicBezTo>
                  <a:cubicBezTo>
                    <a:pt x="19050" y="1269950"/>
                    <a:pt x="19050" y="1205277"/>
                    <a:pt x="17780" y="1138582"/>
                  </a:cubicBezTo>
                  <a:cubicBezTo>
                    <a:pt x="12700" y="865741"/>
                    <a:pt x="12700" y="592899"/>
                    <a:pt x="8890" y="322079"/>
                  </a:cubicBezTo>
                  <a:cubicBezTo>
                    <a:pt x="8890" y="263469"/>
                    <a:pt x="7620" y="204858"/>
                    <a:pt x="7620" y="146248"/>
                  </a:cubicBezTo>
                  <a:cubicBezTo>
                    <a:pt x="3810" y="87638"/>
                    <a:pt x="0" y="48260"/>
                    <a:pt x="0" y="15240"/>
                  </a:cubicBezTo>
                  <a:close/>
                  <a:moveTo>
                    <a:pt x="8731333" y="2601295"/>
                  </a:moveTo>
                  <a:cubicBezTo>
                    <a:pt x="8733873" y="2545231"/>
                    <a:pt x="8732603" y="2482579"/>
                    <a:pt x="8733873" y="2417905"/>
                  </a:cubicBezTo>
                  <a:cubicBezTo>
                    <a:pt x="8735144" y="2294621"/>
                    <a:pt x="8735144" y="2169316"/>
                    <a:pt x="8736413" y="2046032"/>
                  </a:cubicBezTo>
                  <a:cubicBezTo>
                    <a:pt x="8737683" y="1777233"/>
                    <a:pt x="8738953" y="1510455"/>
                    <a:pt x="8740223" y="1241656"/>
                  </a:cubicBezTo>
                  <a:cubicBezTo>
                    <a:pt x="8742763" y="906162"/>
                    <a:pt x="8747844" y="572689"/>
                    <a:pt x="8749113" y="237195"/>
                  </a:cubicBezTo>
                  <a:cubicBezTo>
                    <a:pt x="8749113" y="182627"/>
                    <a:pt x="8750383" y="128059"/>
                    <a:pt x="8749113" y="73660"/>
                  </a:cubicBezTo>
                  <a:cubicBezTo>
                    <a:pt x="8749113" y="64770"/>
                    <a:pt x="8747844" y="55880"/>
                    <a:pt x="8745303" y="46990"/>
                  </a:cubicBezTo>
                  <a:cubicBezTo>
                    <a:pt x="8744033" y="43180"/>
                    <a:pt x="8744033" y="39370"/>
                    <a:pt x="8742763" y="35560"/>
                  </a:cubicBezTo>
                  <a:cubicBezTo>
                    <a:pt x="8741494" y="26670"/>
                    <a:pt x="8742763" y="29210"/>
                    <a:pt x="8735144" y="26670"/>
                  </a:cubicBezTo>
                  <a:cubicBezTo>
                    <a:pt x="8721173" y="21590"/>
                    <a:pt x="8642159" y="25400"/>
                    <a:pt x="8564228" y="25400"/>
                  </a:cubicBezTo>
                  <a:cubicBezTo>
                    <a:pt x="8096645" y="31750"/>
                    <a:pt x="7629062" y="35560"/>
                    <a:pt x="7154394" y="31750"/>
                  </a:cubicBezTo>
                  <a:cubicBezTo>
                    <a:pt x="6226314" y="25400"/>
                    <a:pt x="5284063" y="24130"/>
                    <a:pt x="4355982" y="35560"/>
                  </a:cubicBezTo>
                  <a:cubicBezTo>
                    <a:pt x="4100937" y="39370"/>
                    <a:pt x="3845892" y="40640"/>
                    <a:pt x="3590846" y="40640"/>
                  </a:cubicBezTo>
                  <a:cubicBezTo>
                    <a:pt x="3371224" y="40640"/>
                    <a:pt x="3144517" y="36830"/>
                    <a:pt x="2924895" y="38100"/>
                  </a:cubicBezTo>
                  <a:cubicBezTo>
                    <a:pt x="2570665" y="40640"/>
                    <a:pt x="2223520" y="39370"/>
                    <a:pt x="1869291" y="39370"/>
                  </a:cubicBezTo>
                  <a:cubicBezTo>
                    <a:pt x="1635500" y="39370"/>
                    <a:pt x="1408793" y="48260"/>
                    <a:pt x="1175001" y="49530"/>
                  </a:cubicBezTo>
                  <a:cubicBezTo>
                    <a:pt x="955379" y="50800"/>
                    <a:pt x="728672" y="44450"/>
                    <a:pt x="501965" y="41910"/>
                  </a:cubicBezTo>
                  <a:cubicBezTo>
                    <a:pt x="395697" y="40640"/>
                    <a:pt x="282343" y="39370"/>
                    <a:pt x="168990" y="38100"/>
                  </a:cubicBezTo>
                  <a:cubicBezTo>
                    <a:pt x="112313" y="36830"/>
                    <a:pt x="55636" y="36830"/>
                    <a:pt x="43180" y="35560"/>
                  </a:cubicBezTo>
                  <a:cubicBezTo>
                    <a:pt x="38100" y="35560"/>
                    <a:pt x="31750" y="34290"/>
                    <a:pt x="27940" y="35560"/>
                  </a:cubicBezTo>
                  <a:cubicBezTo>
                    <a:pt x="21590" y="38100"/>
                    <a:pt x="22860" y="35560"/>
                    <a:pt x="21590" y="44450"/>
                  </a:cubicBezTo>
                  <a:cubicBezTo>
                    <a:pt x="19050" y="59690"/>
                    <a:pt x="24130" y="79553"/>
                    <a:pt x="24130" y="103806"/>
                  </a:cubicBezTo>
                  <a:cubicBezTo>
                    <a:pt x="25400" y="134122"/>
                    <a:pt x="25400" y="164437"/>
                    <a:pt x="25400" y="194753"/>
                  </a:cubicBezTo>
                  <a:cubicBezTo>
                    <a:pt x="25400" y="320058"/>
                    <a:pt x="21590" y="443342"/>
                    <a:pt x="25400" y="568647"/>
                  </a:cubicBezTo>
                  <a:cubicBezTo>
                    <a:pt x="30480" y="718204"/>
                    <a:pt x="30480" y="867762"/>
                    <a:pt x="30480" y="1017319"/>
                  </a:cubicBezTo>
                  <a:cubicBezTo>
                    <a:pt x="31750" y="1259845"/>
                    <a:pt x="31750" y="1502371"/>
                    <a:pt x="31750" y="1744896"/>
                  </a:cubicBezTo>
                  <a:cubicBezTo>
                    <a:pt x="31750" y="1983380"/>
                    <a:pt x="31750" y="2221863"/>
                    <a:pt x="33020" y="2460347"/>
                  </a:cubicBezTo>
                  <a:cubicBezTo>
                    <a:pt x="33020" y="2482579"/>
                    <a:pt x="33020" y="2506831"/>
                    <a:pt x="33020" y="2529063"/>
                  </a:cubicBezTo>
                  <a:cubicBezTo>
                    <a:pt x="33020" y="2549273"/>
                    <a:pt x="33020" y="2571505"/>
                    <a:pt x="39370" y="2593675"/>
                  </a:cubicBezTo>
                  <a:cubicBezTo>
                    <a:pt x="45720" y="2597485"/>
                    <a:pt x="119398" y="2597485"/>
                    <a:pt x="161905" y="2598755"/>
                  </a:cubicBezTo>
                  <a:cubicBezTo>
                    <a:pt x="232751" y="2600025"/>
                    <a:pt x="296512" y="2600025"/>
                    <a:pt x="360274" y="2600025"/>
                  </a:cubicBezTo>
                  <a:cubicBezTo>
                    <a:pt x="579896" y="2597485"/>
                    <a:pt x="792434" y="2598755"/>
                    <a:pt x="1012056" y="2600025"/>
                  </a:cubicBezTo>
                  <a:cubicBezTo>
                    <a:pt x="1118325" y="2600025"/>
                    <a:pt x="1231678" y="2600025"/>
                    <a:pt x="1337947" y="2601295"/>
                  </a:cubicBezTo>
                  <a:cubicBezTo>
                    <a:pt x="1451300" y="2602565"/>
                    <a:pt x="1571738" y="2607645"/>
                    <a:pt x="1685092" y="2603835"/>
                  </a:cubicBezTo>
                  <a:cubicBezTo>
                    <a:pt x="1897630" y="2597485"/>
                    <a:pt x="2124336" y="2601295"/>
                    <a:pt x="2336874" y="2601295"/>
                  </a:cubicBezTo>
                  <a:cubicBezTo>
                    <a:pt x="2478566" y="2601295"/>
                    <a:pt x="2620258" y="2605105"/>
                    <a:pt x="2761949" y="2605105"/>
                  </a:cubicBezTo>
                  <a:cubicBezTo>
                    <a:pt x="2882387" y="2605105"/>
                    <a:pt x="3009910" y="2605105"/>
                    <a:pt x="3130348" y="2603835"/>
                  </a:cubicBezTo>
                  <a:cubicBezTo>
                    <a:pt x="3704200" y="2602565"/>
                    <a:pt x="4270967" y="2601295"/>
                    <a:pt x="4837734" y="2603835"/>
                  </a:cubicBezTo>
                  <a:cubicBezTo>
                    <a:pt x="5064441" y="2605105"/>
                    <a:pt x="5291148" y="2602565"/>
                    <a:pt x="5517855" y="2602565"/>
                  </a:cubicBezTo>
                  <a:cubicBezTo>
                    <a:pt x="5737477" y="2601295"/>
                    <a:pt x="5957099" y="2597485"/>
                    <a:pt x="6176721" y="2601295"/>
                  </a:cubicBezTo>
                  <a:cubicBezTo>
                    <a:pt x="6396344" y="2605105"/>
                    <a:pt x="6623051" y="2602565"/>
                    <a:pt x="6842673" y="2606375"/>
                  </a:cubicBezTo>
                  <a:cubicBezTo>
                    <a:pt x="7069379" y="2610185"/>
                    <a:pt x="7296086" y="2605105"/>
                    <a:pt x="7522794" y="2605105"/>
                  </a:cubicBezTo>
                  <a:cubicBezTo>
                    <a:pt x="7742416" y="2605105"/>
                    <a:pt x="7969122" y="2605105"/>
                    <a:pt x="8188744" y="2606375"/>
                  </a:cubicBezTo>
                  <a:cubicBezTo>
                    <a:pt x="8408367" y="2603835"/>
                    <a:pt x="8613820" y="2601295"/>
                    <a:pt x="8731333" y="2601295"/>
                  </a:cubicBezTo>
                  <a:close/>
                </a:path>
              </a:pathLst>
            </a:custGeom>
            <a:solidFill>
              <a:srgbClr val="9D432A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1895253" y="1592663"/>
            <a:ext cx="12271018" cy="1237549"/>
            <a:chOff x="0" y="0"/>
            <a:chExt cx="8770703" cy="884538"/>
          </a:xfrm>
        </p:grpSpPr>
        <p:sp>
          <p:nvSpPr>
            <p:cNvPr name="Freeform 6" id="6"/>
            <p:cNvSpPr/>
            <p:nvPr/>
          </p:nvSpPr>
          <p:spPr>
            <a:xfrm>
              <a:off x="13970" y="17780"/>
              <a:ext cx="8740224" cy="845168"/>
            </a:xfrm>
            <a:custGeom>
              <a:avLst/>
              <a:gdLst/>
              <a:ahLst/>
              <a:cxnLst/>
              <a:rect r="r" b="b" t="t" l="l"/>
              <a:pathLst>
                <a:path h="845168" w="8740224">
                  <a:moveTo>
                    <a:pt x="8723713" y="845168"/>
                  </a:moveTo>
                  <a:lnTo>
                    <a:pt x="15240" y="837548"/>
                  </a:lnTo>
                  <a:lnTo>
                    <a:pt x="0" y="11430"/>
                  </a:lnTo>
                  <a:lnTo>
                    <a:pt x="8740224" y="0"/>
                  </a:lnTo>
                  <a:close/>
                </a:path>
              </a:pathLst>
            </a:custGeom>
            <a:solidFill>
              <a:srgbClr val="9D432A"/>
            </a:solidFill>
          </p:spPr>
        </p:sp>
        <p:sp>
          <p:nvSpPr>
            <p:cNvPr name="Freeform 7" id="7"/>
            <p:cNvSpPr/>
            <p:nvPr/>
          </p:nvSpPr>
          <p:spPr>
            <a:xfrm>
              <a:off x="0" y="-2540"/>
              <a:ext cx="8775783" cy="889618"/>
            </a:xfrm>
            <a:custGeom>
              <a:avLst/>
              <a:gdLst/>
              <a:ahLst/>
              <a:cxnLst/>
              <a:rect r="r" b="b" t="t" l="l"/>
              <a:pathLst>
                <a:path h="889618" w="8775783">
                  <a:moveTo>
                    <a:pt x="0" y="15240"/>
                  </a:moveTo>
                  <a:cubicBezTo>
                    <a:pt x="41910" y="19050"/>
                    <a:pt x="225666" y="20320"/>
                    <a:pt x="459458" y="22860"/>
                  </a:cubicBezTo>
                  <a:cubicBezTo>
                    <a:pt x="693249" y="24130"/>
                    <a:pt x="934125" y="30480"/>
                    <a:pt x="1175001" y="27940"/>
                  </a:cubicBezTo>
                  <a:cubicBezTo>
                    <a:pt x="1288355" y="26670"/>
                    <a:pt x="1401708" y="22860"/>
                    <a:pt x="1515062" y="20320"/>
                  </a:cubicBezTo>
                  <a:cubicBezTo>
                    <a:pt x="1635500" y="17780"/>
                    <a:pt x="1755938" y="17780"/>
                    <a:pt x="1876376" y="19050"/>
                  </a:cubicBezTo>
                  <a:cubicBezTo>
                    <a:pt x="2081829" y="20320"/>
                    <a:pt x="2287282" y="20320"/>
                    <a:pt x="2485650" y="19050"/>
                  </a:cubicBezTo>
                  <a:cubicBezTo>
                    <a:pt x="2995741" y="16510"/>
                    <a:pt x="3505831" y="20320"/>
                    <a:pt x="4023006" y="17780"/>
                  </a:cubicBezTo>
                  <a:cubicBezTo>
                    <a:pt x="4873157" y="11430"/>
                    <a:pt x="5723308" y="6350"/>
                    <a:pt x="6580543" y="10160"/>
                  </a:cubicBezTo>
                  <a:cubicBezTo>
                    <a:pt x="7062295" y="12700"/>
                    <a:pt x="7551131" y="16510"/>
                    <a:pt x="8032883" y="11430"/>
                  </a:cubicBezTo>
                  <a:cubicBezTo>
                    <a:pt x="8259590" y="8890"/>
                    <a:pt x="8486298" y="1270"/>
                    <a:pt x="8712283" y="3810"/>
                  </a:cubicBezTo>
                  <a:cubicBezTo>
                    <a:pt x="8724983" y="3810"/>
                    <a:pt x="8750383" y="0"/>
                    <a:pt x="8759273" y="10160"/>
                  </a:cubicBezTo>
                  <a:cubicBezTo>
                    <a:pt x="8764353" y="15240"/>
                    <a:pt x="8763083" y="22860"/>
                    <a:pt x="8764353" y="29210"/>
                  </a:cubicBezTo>
                  <a:cubicBezTo>
                    <a:pt x="8765623" y="36830"/>
                    <a:pt x="8766894" y="45720"/>
                    <a:pt x="8769433" y="53340"/>
                  </a:cubicBezTo>
                  <a:cubicBezTo>
                    <a:pt x="8775783" y="80612"/>
                    <a:pt x="8774513" y="97935"/>
                    <a:pt x="8774513" y="115258"/>
                  </a:cubicBezTo>
                  <a:cubicBezTo>
                    <a:pt x="8774513" y="134436"/>
                    <a:pt x="8774513" y="153615"/>
                    <a:pt x="8774513" y="172794"/>
                  </a:cubicBezTo>
                  <a:cubicBezTo>
                    <a:pt x="8774513" y="214863"/>
                    <a:pt x="8773244" y="256314"/>
                    <a:pt x="8770703" y="298383"/>
                  </a:cubicBezTo>
                  <a:cubicBezTo>
                    <a:pt x="8768163" y="334265"/>
                    <a:pt x="8765623" y="369529"/>
                    <a:pt x="8765623" y="405412"/>
                  </a:cubicBezTo>
                  <a:cubicBezTo>
                    <a:pt x="8764353" y="483364"/>
                    <a:pt x="8763083" y="561934"/>
                    <a:pt x="8763083" y="640505"/>
                  </a:cubicBezTo>
                  <a:cubicBezTo>
                    <a:pt x="8761813" y="703609"/>
                    <a:pt x="8764353" y="767332"/>
                    <a:pt x="8760544" y="830435"/>
                  </a:cubicBezTo>
                  <a:cubicBezTo>
                    <a:pt x="8760544" y="837859"/>
                    <a:pt x="8759273" y="847708"/>
                    <a:pt x="8758003" y="862948"/>
                  </a:cubicBezTo>
                  <a:cubicBezTo>
                    <a:pt x="8756733" y="878188"/>
                    <a:pt x="8751653" y="889618"/>
                    <a:pt x="8735144" y="888348"/>
                  </a:cubicBezTo>
                  <a:cubicBezTo>
                    <a:pt x="8713553" y="885808"/>
                    <a:pt x="8606735" y="881998"/>
                    <a:pt x="8479213" y="883268"/>
                  </a:cubicBezTo>
                  <a:cubicBezTo>
                    <a:pt x="7997461" y="885808"/>
                    <a:pt x="7522794" y="883268"/>
                    <a:pt x="7041042" y="880728"/>
                  </a:cubicBezTo>
                  <a:cubicBezTo>
                    <a:pt x="6084622" y="875648"/>
                    <a:pt x="5128202" y="880728"/>
                    <a:pt x="4171783" y="876918"/>
                  </a:cubicBezTo>
                  <a:cubicBezTo>
                    <a:pt x="3668777" y="874378"/>
                    <a:pt x="3165771" y="875648"/>
                    <a:pt x="2662765" y="875648"/>
                  </a:cubicBezTo>
                  <a:cubicBezTo>
                    <a:pt x="2528158" y="875648"/>
                    <a:pt x="2400635" y="874378"/>
                    <a:pt x="2266028" y="874378"/>
                  </a:cubicBezTo>
                  <a:cubicBezTo>
                    <a:pt x="2032237" y="873108"/>
                    <a:pt x="1805530" y="876918"/>
                    <a:pt x="1571738" y="875648"/>
                  </a:cubicBezTo>
                  <a:cubicBezTo>
                    <a:pt x="1337947" y="874378"/>
                    <a:pt x="1097071" y="873108"/>
                    <a:pt x="863280" y="871838"/>
                  </a:cubicBezTo>
                  <a:cubicBezTo>
                    <a:pt x="622404" y="870568"/>
                    <a:pt x="232751" y="870568"/>
                    <a:pt x="41910" y="868028"/>
                  </a:cubicBezTo>
                  <a:cubicBezTo>
                    <a:pt x="17780" y="865488"/>
                    <a:pt x="19050" y="864218"/>
                    <a:pt x="19050" y="840953"/>
                  </a:cubicBezTo>
                  <a:cubicBezTo>
                    <a:pt x="19050" y="839097"/>
                    <a:pt x="19050" y="836622"/>
                    <a:pt x="19050" y="834766"/>
                  </a:cubicBezTo>
                  <a:cubicBezTo>
                    <a:pt x="19050" y="824868"/>
                    <a:pt x="19050" y="815587"/>
                    <a:pt x="19050" y="805689"/>
                  </a:cubicBezTo>
                  <a:cubicBezTo>
                    <a:pt x="19050" y="771044"/>
                    <a:pt x="19050" y="736398"/>
                    <a:pt x="19050" y="701753"/>
                  </a:cubicBezTo>
                  <a:cubicBezTo>
                    <a:pt x="19050" y="621326"/>
                    <a:pt x="19050" y="540900"/>
                    <a:pt x="19050" y="460473"/>
                  </a:cubicBezTo>
                  <a:cubicBezTo>
                    <a:pt x="19050" y="440057"/>
                    <a:pt x="19050" y="420260"/>
                    <a:pt x="17780" y="399844"/>
                  </a:cubicBezTo>
                  <a:cubicBezTo>
                    <a:pt x="12700" y="316324"/>
                    <a:pt x="12700" y="232804"/>
                    <a:pt x="8890" y="149903"/>
                  </a:cubicBezTo>
                  <a:cubicBezTo>
                    <a:pt x="8890" y="131962"/>
                    <a:pt x="7620" y="114020"/>
                    <a:pt x="7620" y="96079"/>
                  </a:cubicBezTo>
                  <a:cubicBezTo>
                    <a:pt x="3810" y="78138"/>
                    <a:pt x="0" y="48260"/>
                    <a:pt x="0" y="15240"/>
                  </a:cubicBezTo>
                  <a:close/>
                  <a:moveTo>
                    <a:pt x="8731333" y="855328"/>
                  </a:moveTo>
                  <a:cubicBezTo>
                    <a:pt x="8733873" y="830435"/>
                    <a:pt x="8732603" y="811257"/>
                    <a:pt x="8733873" y="791460"/>
                  </a:cubicBezTo>
                  <a:cubicBezTo>
                    <a:pt x="8735144" y="753721"/>
                    <a:pt x="8735144" y="715364"/>
                    <a:pt x="8736413" y="677625"/>
                  </a:cubicBezTo>
                  <a:cubicBezTo>
                    <a:pt x="8737683" y="595342"/>
                    <a:pt x="8738953" y="513679"/>
                    <a:pt x="8740223" y="431396"/>
                  </a:cubicBezTo>
                  <a:cubicBezTo>
                    <a:pt x="8742763" y="328697"/>
                    <a:pt x="8747844" y="226618"/>
                    <a:pt x="8749113" y="123919"/>
                  </a:cubicBezTo>
                  <a:cubicBezTo>
                    <a:pt x="8749113" y="107215"/>
                    <a:pt x="8750383" y="90511"/>
                    <a:pt x="8749113" y="73660"/>
                  </a:cubicBezTo>
                  <a:cubicBezTo>
                    <a:pt x="8749113" y="64770"/>
                    <a:pt x="8747844" y="55880"/>
                    <a:pt x="8745303" y="46990"/>
                  </a:cubicBezTo>
                  <a:cubicBezTo>
                    <a:pt x="8744033" y="43180"/>
                    <a:pt x="8744033" y="39370"/>
                    <a:pt x="8742763" y="35560"/>
                  </a:cubicBezTo>
                  <a:cubicBezTo>
                    <a:pt x="8741494" y="26670"/>
                    <a:pt x="8742763" y="29210"/>
                    <a:pt x="8735144" y="26670"/>
                  </a:cubicBezTo>
                  <a:cubicBezTo>
                    <a:pt x="8721173" y="21590"/>
                    <a:pt x="8642159" y="25400"/>
                    <a:pt x="8564228" y="25400"/>
                  </a:cubicBezTo>
                  <a:cubicBezTo>
                    <a:pt x="8096645" y="31750"/>
                    <a:pt x="7629062" y="35560"/>
                    <a:pt x="7154394" y="31750"/>
                  </a:cubicBezTo>
                  <a:cubicBezTo>
                    <a:pt x="6226314" y="25400"/>
                    <a:pt x="5284063" y="24130"/>
                    <a:pt x="4355982" y="35560"/>
                  </a:cubicBezTo>
                  <a:cubicBezTo>
                    <a:pt x="4100937" y="39370"/>
                    <a:pt x="3845892" y="40640"/>
                    <a:pt x="3590846" y="40640"/>
                  </a:cubicBezTo>
                  <a:cubicBezTo>
                    <a:pt x="3371224" y="40640"/>
                    <a:pt x="3144517" y="36830"/>
                    <a:pt x="2924895" y="38100"/>
                  </a:cubicBezTo>
                  <a:cubicBezTo>
                    <a:pt x="2570665" y="40640"/>
                    <a:pt x="2223520" y="39370"/>
                    <a:pt x="1869291" y="39370"/>
                  </a:cubicBezTo>
                  <a:cubicBezTo>
                    <a:pt x="1635500" y="39370"/>
                    <a:pt x="1408793" y="48260"/>
                    <a:pt x="1175001" y="49530"/>
                  </a:cubicBezTo>
                  <a:cubicBezTo>
                    <a:pt x="955379" y="50800"/>
                    <a:pt x="728672" y="44450"/>
                    <a:pt x="501965" y="41910"/>
                  </a:cubicBezTo>
                  <a:cubicBezTo>
                    <a:pt x="395697" y="40640"/>
                    <a:pt x="282343" y="39370"/>
                    <a:pt x="168990" y="38100"/>
                  </a:cubicBezTo>
                  <a:cubicBezTo>
                    <a:pt x="112313" y="36830"/>
                    <a:pt x="55636" y="36830"/>
                    <a:pt x="43180" y="35560"/>
                  </a:cubicBezTo>
                  <a:cubicBezTo>
                    <a:pt x="38100" y="35560"/>
                    <a:pt x="31750" y="34290"/>
                    <a:pt x="27940" y="35560"/>
                  </a:cubicBezTo>
                  <a:cubicBezTo>
                    <a:pt x="21590" y="38100"/>
                    <a:pt x="22860" y="35560"/>
                    <a:pt x="21590" y="44450"/>
                  </a:cubicBezTo>
                  <a:cubicBezTo>
                    <a:pt x="19050" y="59690"/>
                    <a:pt x="24130" y="75663"/>
                    <a:pt x="24130" y="83087"/>
                  </a:cubicBezTo>
                  <a:cubicBezTo>
                    <a:pt x="25400" y="92367"/>
                    <a:pt x="25400" y="101647"/>
                    <a:pt x="25400" y="110927"/>
                  </a:cubicBezTo>
                  <a:cubicBezTo>
                    <a:pt x="25400" y="149284"/>
                    <a:pt x="21590" y="187023"/>
                    <a:pt x="25400" y="225380"/>
                  </a:cubicBezTo>
                  <a:cubicBezTo>
                    <a:pt x="30480" y="271162"/>
                    <a:pt x="30480" y="316943"/>
                    <a:pt x="30480" y="362724"/>
                  </a:cubicBezTo>
                  <a:cubicBezTo>
                    <a:pt x="31750" y="436964"/>
                    <a:pt x="31750" y="511204"/>
                    <a:pt x="31750" y="585444"/>
                  </a:cubicBezTo>
                  <a:cubicBezTo>
                    <a:pt x="31750" y="658446"/>
                    <a:pt x="31750" y="731449"/>
                    <a:pt x="33020" y="804452"/>
                  </a:cubicBezTo>
                  <a:cubicBezTo>
                    <a:pt x="33020" y="811257"/>
                    <a:pt x="33020" y="818681"/>
                    <a:pt x="33020" y="825486"/>
                  </a:cubicBezTo>
                  <a:cubicBezTo>
                    <a:pt x="33020" y="831673"/>
                    <a:pt x="33020" y="838478"/>
                    <a:pt x="39370" y="847708"/>
                  </a:cubicBezTo>
                  <a:cubicBezTo>
                    <a:pt x="45720" y="851518"/>
                    <a:pt x="119398" y="851518"/>
                    <a:pt x="161905" y="852788"/>
                  </a:cubicBezTo>
                  <a:cubicBezTo>
                    <a:pt x="232751" y="854058"/>
                    <a:pt x="296512" y="854058"/>
                    <a:pt x="360274" y="854058"/>
                  </a:cubicBezTo>
                  <a:cubicBezTo>
                    <a:pt x="579896" y="851518"/>
                    <a:pt x="792434" y="852788"/>
                    <a:pt x="1012056" y="854058"/>
                  </a:cubicBezTo>
                  <a:cubicBezTo>
                    <a:pt x="1118325" y="854058"/>
                    <a:pt x="1231678" y="854058"/>
                    <a:pt x="1337947" y="855328"/>
                  </a:cubicBezTo>
                  <a:cubicBezTo>
                    <a:pt x="1451300" y="856598"/>
                    <a:pt x="1571738" y="861678"/>
                    <a:pt x="1685092" y="857868"/>
                  </a:cubicBezTo>
                  <a:cubicBezTo>
                    <a:pt x="1897630" y="851518"/>
                    <a:pt x="2124336" y="855328"/>
                    <a:pt x="2336874" y="855328"/>
                  </a:cubicBezTo>
                  <a:cubicBezTo>
                    <a:pt x="2478566" y="855328"/>
                    <a:pt x="2620258" y="859138"/>
                    <a:pt x="2761949" y="859138"/>
                  </a:cubicBezTo>
                  <a:cubicBezTo>
                    <a:pt x="2882387" y="859138"/>
                    <a:pt x="3009910" y="859138"/>
                    <a:pt x="3130348" y="857868"/>
                  </a:cubicBezTo>
                  <a:cubicBezTo>
                    <a:pt x="3704200" y="856598"/>
                    <a:pt x="4270967" y="855328"/>
                    <a:pt x="4837734" y="857868"/>
                  </a:cubicBezTo>
                  <a:cubicBezTo>
                    <a:pt x="5064441" y="859138"/>
                    <a:pt x="5291148" y="856598"/>
                    <a:pt x="5517855" y="856598"/>
                  </a:cubicBezTo>
                  <a:cubicBezTo>
                    <a:pt x="5737477" y="855328"/>
                    <a:pt x="5957099" y="851518"/>
                    <a:pt x="6176721" y="855328"/>
                  </a:cubicBezTo>
                  <a:cubicBezTo>
                    <a:pt x="6396344" y="859138"/>
                    <a:pt x="6623051" y="856598"/>
                    <a:pt x="6842673" y="860408"/>
                  </a:cubicBezTo>
                  <a:cubicBezTo>
                    <a:pt x="7069379" y="864218"/>
                    <a:pt x="7296086" y="859138"/>
                    <a:pt x="7522794" y="859138"/>
                  </a:cubicBezTo>
                  <a:cubicBezTo>
                    <a:pt x="7742416" y="859138"/>
                    <a:pt x="7969122" y="859138"/>
                    <a:pt x="8188744" y="860408"/>
                  </a:cubicBezTo>
                  <a:cubicBezTo>
                    <a:pt x="8408367" y="857868"/>
                    <a:pt x="8613820" y="855328"/>
                    <a:pt x="8731333" y="855328"/>
                  </a:cubicBezTo>
                  <a:close/>
                </a:path>
              </a:pathLst>
            </a:custGeom>
            <a:solidFill>
              <a:srgbClr val="9D432A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4121728" y="4981265"/>
            <a:ext cx="12271018" cy="3680318"/>
            <a:chOff x="0" y="0"/>
            <a:chExt cx="8770703" cy="2630505"/>
          </a:xfrm>
        </p:grpSpPr>
        <p:sp>
          <p:nvSpPr>
            <p:cNvPr name="Freeform 9" id="9"/>
            <p:cNvSpPr/>
            <p:nvPr/>
          </p:nvSpPr>
          <p:spPr>
            <a:xfrm>
              <a:off x="13970" y="17780"/>
              <a:ext cx="8740224" cy="2591135"/>
            </a:xfrm>
            <a:custGeom>
              <a:avLst/>
              <a:gdLst/>
              <a:ahLst/>
              <a:cxnLst/>
              <a:rect r="r" b="b" t="t" l="l"/>
              <a:pathLst>
                <a:path h="2591135" w="8740224">
                  <a:moveTo>
                    <a:pt x="8723713" y="2591135"/>
                  </a:moveTo>
                  <a:lnTo>
                    <a:pt x="15240" y="2583515"/>
                  </a:lnTo>
                  <a:lnTo>
                    <a:pt x="0" y="11430"/>
                  </a:lnTo>
                  <a:lnTo>
                    <a:pt x="8740224" y="0"/>
                  </a:lnTo>
                  <a:close/>
                </a:path>
              </a:pathLst>
            </a:custGeom>
            <a:solidFill>
              <a:srgbClr val="EFE9CE"/>
            </a:solidFill>
          </p:spPr>
        </p:sp>
        <p:sp>
          <p:nvSpPr>
            <p:cNvPr name="Freeform 10" id="10"/>
            <p:cNvSpPr/>
            <p:nvPr/>
          </p:nvSpPr>
          <p:spPr>
            <a:xfrm>
              <a:off x="0" y="-2540"/>
              <a:ext cx="8775783" cy="2635585"/>
            </a:xfrm>
            <a:custGeom>
              <a:avLst/>
              <a:gdLst/>
              <a:ahLst/>
              <a:cxnLst/>
              <a:rect r="r" b="b" t="t" l="l"/>
              <a:pathLst>
                <a:path h="2635585" w="8775783">
                  <a:moveTo>
                    <a:pt x="0" y="15240"/>
                  </a:moveTo>
                  <a:cubicBezTo>
                    <a:pt x="41910" y="19050"/>
                    <a:pt x="225666" y="20320"/>
                    <a:pt x="459458" y="22860"/>
                  </a:cubicBezTo>
                  <a:cubicBezTo>
                    <a:pt x="693249" y="24130"/>
                    <a:pt x="934125" y="30480"/>
                    <a:pt x="1175001" y="27940"/>
                  </a:cubicBezTo>
                  <a:cubicBezTo>
                    <a:pt x="1288355" y="26670"/>
                    <a:pt x="1401708" y="22860"/>
                    <a:pt x="1515062" y="20320"/>
                  </a:cubicBezTo>
                  <a:cubicBezTo>
                    <a:pt x="1635500" y="17780"/>
                    <a:pt x="1755938" y="17780"/>
                    <a:pt x="1876376" y="19050"/>
                  </a:cubicBezTo>
                  <a:cubicBezTo>
                    <a:pt x="2081829" y="20320"/>
                    <a:pt x="2287282" y="20320"/>
                    <a:pt x="2485650" y="19050"/>
                  </a:cubicBezTo>
                  <a:cubicBezTo>
                    <a:pt x="2995741" y="16510"/>
                    <a:pt x="3505831" y="20320"/>
                    <a:pt x="4023006" y="17780"/>
                  </a:cubicBezTo>
                  <a:cubicBezTo>
                    <a:pt x="4873157" y="11430"/>
                    <a:pt x="5723308" y="6350"/>
                    <a:pt x="6580543" y="10160"/>
                  </a:cubicBezTo>
                  <a:cubicBezTo>
                    <a:pt x="7062295" y="12700"/>
                    <a:pt x="7551131" y="16510"/>
                    <a:pt x="8032883" y="11430"/>
                  </a:cubicBezTo>
                  <a:cubicBezTo>
                    <a:pt x="8259590" y="8890"/>
                    <a:pt x="8486298" y="1270"/>
                    <a:pt x="8712283" y="3810"/>
                  </a:cubicBezTo>
                  <a:cubicBezTo>
                    <a:pt x="8724983" y="3810"/>
                    <a:pt x="8750383" y="0"/>
                    <a:pt x="8759273" y="10160"/>
                  </a:cubicBezTo>
                  <a:cubicBezTo>
                    <a:pt x="8764353" y="15240"/>
                    <a:pt x="8763083" y="22860"/>
                    <a:pt x="8764353" y="29210"/>
                  </a:cubicBezTo>
                  <a:cubicBezTo>
                    <a:pt x="8765623" y="36830"/>
                    <a:pt x="8766894" y="45720"/>
                    <a:pt x="8769433" y="53340"/>
                  </a:cubicBezTo>
                  <a:cubicBezTo>
                    <a:pt x="8775783" y="95722"/>
                    <a:pt x="8774513" y="152311"/>
                    <a:pt x="8774513" y="208901"/>
                  </a:cubicBezTo>
                  <a:cubicBezTo>
                    <a:pt x="8774513" y="271553"/>
                    <a:pt x="8774513" y="334205"/>
                    <a:pt x="8774513" y="396858"/>
                  </a:cubicBezTo>
                  <a:cubicBezTo>
                    <a:pt x="8774513" y="534289"/>
                    <a:pt x="8773244" y="669699"/>
                    <a:pt x="8770703" y="807130"/>
                  </a:cubicBezTo>
                  <a:cubicBezTo>
                    <a:pt x="8768163" y="924351"/>
                    <a:pt x="8765623" y="1039551"/>
                    <a:pt x="8765623" y="1156772"/>
                  </a:cubicBezTo>
                  <a:cubicBezTo>
                    <a:pt x="8764353" y="1411423"/>
                    <a:pt x="8763083" y="1668096"/>
                    <a:pt x="8763083" y="1924769"/>
                  </a:cubicBezTo>
                  <a:cubicBezTo>
                    <a:pt x="8761813" y="2130916"/>
                    <a:pt x="8764353" y="2339084"/>
                    <a:pt x="8760544" y="2545231"/>
                  </a:cubicBezTo>
                  <a:cubicBezTo>
                    <a:pt x="8760544" y="2569484"/>
                    <a:pt x="8759273" y="2593675"/>
                    <a:pt x="8758003" y="2608915"/>
                  </a:cubicBezTo>
                  <a:cubicBezTo>
                    <a:pt x="8756733" y="2624155"/>
                    <a:pt x="8751653" y="2635585"/>
                    <a:pt x="8735144" y="2634315"/>
                  </a:cubicBezTo>
                  <a:cubicBezTo>
                    <a:pt x="8713553" y="2631775"/>
                    <a:pt x="8606735" y="2627965"/>
                    <a:pt x="8479213" y="2629235"/>
                  </a:cubicBezTo>
                  <a:cubicBezTo>
                    <a:pt x="7997461" y="2631775"/>
                    <a:pt x="7522794" y="2629235"/>
                    <a:pt x="7041042" y="2626695"/>
                  </a:cubicBezTo>
                  <a:cubicBezTo>
                    <a:pt x="6084622" y="2621615"/>
                    <a:pt x="5128202" y="2626695"/>
                    <a:pt x="4171783" y="2622885"/>
                  </a:cubicBezTo>
                  <a:cubicBezTo>
                    <a:pt x="3668777" y="2620345"/>
                    <a:pt x="3165771" y="2621615"/>
                    <a:pt x="2662765" y="2621615"/>
                  </a:cubicBezTo>
                  <a:cubicBezTo>
                    <a:pt x="2528158" y="2621615"/>
                    <a:pt x="2400635" y="2620345"/>
                    <a:pt x="2266028" y="2620345"/>
                  </a:cubicBezTo>
                  <a:cubicBezTo>
                    <a:pt x="2032237" y="2619075"/>
                    <a:pt x="1805530" y="2622885"/>
                    <a:pt x="1571738" y="2621615"/>
                  </a:cubicBezTo>
                  <a:cubicBezTo>
                    <a:pt x="1337947" y="2620345"/>
                    <a:pt x="1097071" y="2619075"/>
                    <a:pt x="863280" y="2617805"/>
                  </a:cubicBezTo>
                  <a:cubicBezTo>
                    <a:pt x="622404" y="2616535"/>
                    <a:pt x="232751" y="2616535"/>
                    <a:pt x="41910" y="2613995"/>
                  </a:cubicBezTo>
                  <a:cubicBezTo>
                    <a:pt x="17780" y="2611455"/>
                    <a:pt x="19050" y="2610185"/>
                    <a:pt x="19050" y="2579589"/>
                  </a:cubicBezTo>
                  <a:cubicBezTo>
                    <a:pt x="19050" y="2573526"/>
                    <a:pt x="19050" y="2565441"/>
                    <a:pt x="19050" y="2559378"/>
                  </a:cubicBezTo>
                  <a:cubicBezTo>
                    <a:pt x="19050" y="2527042"/>
                    <a:pt x="19050" y="2496726"/>
                    <a:pt x="19050" y="2464389"/>
                  </a:cubicBezTo>
                  <a:cubicBezTo>
                    <a:pt x="19050" y="2351210"/>
                    <a:pt x="19050" y="2238032"/>
                    <a:pt x="19050" y="2124853"/>
                  </a:cubicBezTo>
                  <a:cubicBezTo>
                    <a:pt x="19050" y="1862117"/>
                    <a:pt x="19050" y="1599381"/>
                    <a:pt x="19050" y="1336645"/>
                  </a:cubicBezTo>
                  <a:cubicBezTo>
                    <a:pt x="19050" y="1269950"/>
                    <a:pt x="19050" y="1205277"/>
                    <a:pt x="17780" y="1138582"/>
                  </a:cubicBezTo>
                  <a:cubicBezTo>
                    <a:pt x="12700" y="865741"/>
                    <a:pt x="12700" y="592899"/>
                    <a:pt x="8890" y="322079"/>
                  </a:cubicBezTo>
                  <a:cubicBezTo>
                    <a:pt x="8890" y="263469"/>
                    <a:pt x="7620" y="204858"/>
                    <a:pt x="7620" y="146248"/>
                  </a:cubicBezTo>
                  <a:cubicBezTo>
                    <a:pt x="3810" y="87638"/>
                    <a:pt x="0" y="48260"/>
                    <a:pt x="0" y="15240"/>
                  </a:cubicBezTo>
                  <a:close/>
                  <a:moveTo>
                    <a:pt x="8731333" y="2601295"/>
                  </a:moveTo>
                  <a:cubicBezTo>
                    <a:pt x="8733873" y="2545231"/>
                    <a:pt x="8732603" y="2482579"/>
                    <a:pt x="8733873" y="2417905"/>
                  </a:cubicBezTo>
                  <a:cubicBezTo>
                    <a:pt x="8735144" y="2294621"/>
                    <a:pt x="8735144" y="2169316"/>
                    <a:pt x="8736413" y="2046032"/>
                  </a:cubicBezTo>
                  <a:cubicBezTo>
                    <a:pt x="8737683" y="1777233"/>
                    <a:pt x="8738953" y="1510455"/>
                    <a:pt x="8740223" y="1241656"/>
                  </a:cubicBezTo>
                  <a:cubicBezTo>
                    <a:pt x="8742763" y="906162"/>
                    <a:pt x="8747844" y="572689"/>
                    <a:pt x="8749113" y="237195"/>
                  </a:cubicBezTo>
                  <a:cubicBezTo>
                    <a:pt x="8749113" y="182627"/>
                    <a:pt x="8750383" y="128059"/>
                    <a:pt x="8749113" y="73660"/>
                  </a:cubicBezTo>
                  <a:cubicBezTo>
                    <a:pt x="8749113" y="64770"/>
                    <a:pt x="8747844" y="55880"/>
                    <a:pt x="8745303" y="46990"/>
                  </a:cubicBezTo>
                  <a:cubicBezTo>
                    <a:pt x="8744033" y="43180"/>
                    <a:pt x="8744033" y="39370"/>
                    <a:pt x="8742763" y="35560"/>
                  </a:cubicBezTo>
                  <a:cubicBezTo>
                    <a:pt x="8741494" y="26670"/>
                    <a:pt x="8742763" y="29210"/>
                    <a:pt x="8735144" y="26670"/>
                  </a:cubicBezTo>
                  <a:cubicBezTo>
                    <a:pt x="8721173" y="21590"/>
                    <a:pt x="8642159" y="25400"/>
                    <a:pt x="8564228" y="25400"/>
                  </a:cubicBezTo>
                  <a:cubicBezTo>
                    <a:pt x="8096645" y="31750"/>
                    <a:pt x="7629062" y="35560"/>
                    <a:pt x="7154394" y="31750"/>
                  </a:cubicBezTo>
                  <a:cubicBezTo>
                    <a:pt x="6226314" y="25400"/>
                    <a:pt x="5284063" y="24130"/>
                    <a:pt x="4355982" y="35560"/>
                  </a:cubicBezTo>
                  <a:cubicBezTo>
                    <a:pt x="4100937" y="39370"/>
                    <a:pt x="3845892" y="40640"/>
                    <a:pt x="3590846" y="40640"/>
                  </a:cubicBezTo>
                  <a:cubicBezTo>
                    <a:pt x="3371224" y="40640"/>
                    <a:pt x="3144517" y="36830"/>
                    <a:pt x="2924895" y="38100"/>
                  </a:cubicBezTo>
                  <a:cubicBezTo>
                    <a:pt x="2570665" y="40640"/>
                    <a:pt x="2223520" y="39370"/>
                    <a:pt x="1869291" y="39370"/>
                  </a:cubicBezTo>
                  <a:cubicBezTo>
                    <a:pt x="1635500" y="39370"/>
                    <a:pt x="1408793" y="48260"/>
                    <a:pt x="1175001" y="49530"/>
                  </a:cubicBezTo>
                  <a:cubicBezTo>
                    <a:pt x="955379" y="50800"/>
                    <a:pt x="728672" y="44450"/>
                    <a:pt x="501965" y="41910"/>
                  </a:cubicBezTo>
                  <a:cubicBezTo>
                    <a:pt x="395697" y="40640"/>
                    <a:pt x="282343" y="39370"/>
                    <a:pt x="168990" y="38100"/>
                  </a:cubicBezTo>
                  <a:cubicBezTo>
                    <a:pt x="112313" y="36830"/>
                    <a:pt x="55636" y="36830"/>
                    <a:pt x="43180" y="35560"/>
                  </a:cubicBezTo>
                  <a:cubicBezTo>
                    <a:pt x="38100" y="35560"/>
                    <a:pt x="31750" y="34290"/>
                    <a:pt x="27940" y="35560"/>
                  </a:cubicBezTo>
                  <a:cubicBezTo>
                    <a:pt x="21590" y="38100"/>
                    <a:pt x="22860" y="35560"/>
                    <a:pt x="21590" y="44450"/>
                  </a:cubicBezTo>
                  <a:cubicBezTo>
                    <a:pt x="19050" y="59690"/>
                    <a:pt x="24130" y="79553"/>
                    <a:pt x="24130" y="103806"/>
                  </a:cubicBezTo>
                  <a:cubicBezTo>
                    <a:pt x="25400" y="134122"/>
                    <a:pt x="25400" y="164437"/>
                    <a:pt x="25400" y="194753"/>
                  </a:cubicBezTo>
                  <a:cubicBezTo>
                    <a:pt x="25400" y="320058"/>
                    <a:pt x="21590" y="443342"/>
                    <a:pt x="25400" y="568647"/>
                  </a:cubicBezTo>
                  <a:cubicBezTo>
                    <a:pt x="30480" y="718204"/>
                    <a:pt x="30480" y="867762"/>
                    <a:pt x="30480" y="1017319"/>
                  </a:cubicBezTo>
                  <a:cubicBezTo>
                    <a:pt x="31750" y="1259845"/>
                    <a:pt x="31750" y="1502371"/>
                    <a:pt x="31750" y="1744896"/>
                  </a:cubicBezTo>
                  <a:cubicBezTo>
                    <a:pt x="31750" y="1983380"/>
                    <a:pt x="31750" y="2221863"/>
                    <a:pt x="33020" y="2460347"/>
                  </a:cubicBezTo>
                  <a:cubicBezTo>
                    <a:pt x="33020" y="2482579"/>
                    <a:pt x="33020" y="2506831"/>
                    <a:pt x="33020" y="2529063"/>
                  </a:cubicBezTo>
                  <a:cubicBezTo>
                    <a:pt x="33020" y="2549273"/>
                    <a:pt x="33020" y="2571505"/>
                    <a:pt x="39370" y="2593675"/>
                  </a:cubicBezTo>
                  <a:cubicBezTo>
                    <a:pt x="45720" y="2597485"/>
                    <a:pt x="119398" y="2597485"/>
                    <a:pt x="161905" y="2598755"/>
                  </a:cubicBezTo>
                  <a:cubicBezTo>
                    <a:pt x="232751" y="2600025"/>
                    <a:pt x="296512" y="2600025"/>
                    <a:pt x="360274" y="2600025"/>
                  </a:cubicBezTo>
                  <a:cubicBezTo>
                    <a:pt x="579896" y="2597485"/>
                    <a:pt x="792434" y="2598755"/>
                    <a:pt x="1012056" y="2600025"/>
                  </a:cubicBezTo>
                  <a:cubicBezTo>
                    <a:pt x="1118325" y="2600025"/>
                    <a:pt x="1231678" y="2600025"/>
                    <a:pt x="1337947" y="2601295"/>
                  </a:cubicBezTo>
                  <a:cubicBezTo>
                    <a:pt x="1451300" y="2602565"/>
                    <a:pt x="1571738" y="2607645"/>
                    <a:pt x="1685092" y="2603835"/>
                  </a:cubicBezTo>
                  <a:cubicBezTo>
                    <a:pt x="1897630" y="2597485"/>
                    <a:pt x="2124336" y="2601295"/>
                    <a:pt x="2336874" y="2601295"/>
                  </a:cubicBezTo>
                  <a:cubicBezTo>
                    <a:pt x="2478566" y="2601295"/>
                    <a:pt x="2620258" y="2605105"/>
                    <a:pt x="2761949" y="2605105"/>
                  </a:cubicBezTo>
                  <a:cubicBezTo>
                    <a:pt x="2882387" y="2605105"/>
                    <a:pt x="3009910" y="2605105"/>
                    <a:pt x="3130348" y="2603835"/>
                  </a:cubicBezTo>
                  <a:cubicBezTo>
                    <a:pt x="3704200" y="2602565"/>
                    <a:pt x="4270967" y="2601295"/>
                    <a:pt x="4837734" y="2603835"/>
                  </a:cubicBezTo>
                  <a:cubicBezTo>
                    <a:pt x="5064441" y="2605105"/>
                    <a:pt x="5291148" y="2602565"/>
                    <a:pt x="5517855" y="2602565"/>
                  </a:cubicBezTo>
                  <a:cubicBezTo>
                    <a:pt x="5737477" y="2601295"/>
                    <a:pt x="5957099" y="2597485"/>
                    <a:pt x="6176721" y="2601295"/>
                  </a:cubicBezTo>
                  <a:cubicBezTo>
                    <a:pt x="6396344" y="2605105"/>
                    <a:pt x="6623051" y="2602565"/>
                    <a:pt x="6842673" y="2606375"/>
                  </a:cubicBezTo>
                  <a:cubicBezTo>
                    <a:pt x="7069379" y="2610185"/>
                    <a:pt x="7296086" y="2605105"/>
                    <a:pt x="7522794" y="2605105"/>
                  </a:cubicBezTo>
                  <a:cubicBezTo>
                    <a:pt x="7742416" y="2605105"/>
                    <a:pt x="7969122" y="2605105"/>
                    <a:pt x="8188744" y="2606375"/>
                  </a:cubicBezTo>
                  <a:cubicBezTo>
                    <a:pt x="8408367" y="2603835"/>
                    <a:pt x="8613820" y="2601295"/>
                    <a:pt x="8731333" y="2601295"/>
                  </a:cubicBezTo>
                  <a:close/>
                </a:path>
              </a:pathLst>
            </a:custGeom>
            <a:solidFill>
              <a:srgbClr val="9D432A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4121728" y="4981265"/>
            <a:ext cx="12271018" cy="1237549"/>
            <a:chOff x="0" y="0"/>
            <a:chExt cx="8770703" cy="884538"/>
          </a:xfrm>
        </p:grpSpPr>
        <p:sp>
          <p:nvSpPr>
            <p:cNvPr name="Freeform 12" id="12"/>
            <p:cNvSpPr/>
            <p:nvPr/>
          </p:nvSpPr>
          <p:spPr>
            <a:xfrm>
              <a:off x="13970" y="17780"/>
              <a:ext cx="8740224" cy="845168"/>
            </a:xfrm>
            <a:custGeom>
              <a:avLst/>
              <a:gdLst/>
              <a:ahLst/>
              <a:cxnLst/>
              <a:rect r="r" b="b" t="t" l="l"/>
              <a:pathLst>
                <a:path h="845168" w="8740224">
                  <a:moveTo>
                    <a:pt x="8723713" y="845168"/>
                  </a:moveTo>
                  <a:lnTo>
                    <a:pt x="15240" y="837548"/>
                  </a:lnTo>
                  <a:lnTo>
                    <a:pt x="0" y="11430"/>
                  </a:lnTo>
                  <a:lnTo>
                    <a:pt x="8740224" y="0"/>
                  </a:lnTo>
                  <a:close/>
                </a:path>
              </a:pathLst>
            </a:custGeom>
            <a:solidFill>
              <a:srgbClr val="9D432A"/>
            </a:solidFill>
          </p:spPr>
        </p:sp>
        <p:sp>
          <p:nvSpPr>
            <p:cNvPr name="Freeform 13" id="13"/>
            <p:cNvSpPr/>
            <p:nvPr/>
          </p:nvSpPr>
          <p:spPr>
            <a:xfrm>
              <a:off x="0" y="-2540"/>
              <a:ext cx="8775783" cy="889618"/>
            </a:xfrm>
            <a:custGeom>
              <a:avLst/>
              <a:gdLst/>
              <a:ahLst/>
              <a:cxnLst/>
              <a:rect r="r" b="b" t="t" l="l"/>
              <a:pathLst>
                <a:path h="889618" w="8775783">
                  <a:moveTo>
                    <a:pt x="0" y="15240"/>
                  </a:moveTo>
                  <a:cubicBezTo>
                    <a:pt x="41910" y="19050"/>
                    <a:pt x="225666" y="20320"/>
                    <a:pt x="459458" y="22860"/>
                  </a:cubicBezTo>
                  <a:cubicBezTo>
                    <a:pt x="693249" y="24130"/>
                    <a:pt x="934125" y="30480"/>
                    <a:pt x="1175001" y="27940"/>
                  </a:cubicBezTo>
                  <a:cubicBezTo>
                    <a:pt x="1288355" y="26670"/>
                    <a:pt x="1401708" y="22860"/>
                    <a:pt x="1515062" y="20320"/>
                  </a:cubicBezTo>
                  <a:cubicBezTo>
                    <a:pt x="1635500" y="17780"/>
                    <a:pt x="1755938" y="17780"/>
                    <a:pt x="1876376" y="19050"/>
                  </a:cubicBezTo>
                  <a:cubicBezTo>
                    <a:pt x="2081829" y="20320"/>
                    <a:pt x="2287282" y="20320"/>
                    <a:pt x="2485650" y="19050"/>
                  </a:cubicBezTo>
                  <a:cubicBezTo>
                    <a:pt x="2995741" y="16510"/>
                    <a:pt x="3505831" y="20320"/>
                    <a:pt x="4023006" y="17780"/>
                  </a:cubicBezTo>
                  <a:cubicBezTo>
                    <a:pt x="4873157" y="11430"/>
                    <a:pt x="5723308" y="6350"/>
                    <a:pt x="6580543" y="10160"/>
                  </a:cubicBezTo>
                  <a:cubicBezTo>
                    <a:pt x="7062295" y="12700"/>
                    <a:pt x="7551131" y="16510"/>
                    <a:pt x="8032883" y="11430"/>
                  </a:cubicBezTo>
                  <a:cubicBezTo>
                    <a:pt x="8259590" y="8890"/>
                    <a:pt x="8486298" y="1270"/>
                    <a:pt x="8712283" y="3810"/>
                  </a:cubicBezTo>
                  <a:cubicBezTo>
                    <a:pt x="8724983" y="3810"/>
                    <a:pt x="8750383" y="0"/>
                    <a:pt x="8759273" y="10160"/>
                  </a:cubicBezTo>
                  <a:cubicBezTo>
                    <a:pt x="8764353" y="15240"/>
                    <a:pt x="8763083" y="22860"/>
                    <a:pt x="8764353" y="29210"/>
                  </a:cubicBezTo>
                  <a:cubicBezTo>
                    <a:pt x="8765623" y="36830"/>
                    <a:pt x="8766894" y="45720"/>
                    <a:pt x="8769433" y="53340"/>
                  </a:cubicBezTo>
                  <a:cubicBezTo>
                    <a:pt x="8775783" y="80612"/>
                    <a:pt x="8774513" y="97935"/>
                    <a:pt x="8774513" y="115258"/>
                  </a:cubicBezTo>
                  <a:cubicBezTo>
                    <a:pt x="8774513" y="134436"/>
                    <a:pt x="8774513" y="153615"/>
                    <a:pt x="8774513" y="172794"/>
                  </a:cubicBezTo>
                  <a:cubicBezTo>
                    <a:pt x="8774513" y="214863"/>
                    <a:pt x="8773244" y="256314"/>
                    <a:pt x="8770703" y="298383"/>
                  </a:cubicBezTo>
                  <a:cubicBezTo>
                    <a:pt x="8768163" y="334265"/>
                    <a:pt x="8765623" y="369529"/>
                    <a:pt x="8765623" y="405412"/>
                  </a:cubicBezTo>
                  <a:cubicBezTo>
                    <a:pt x="8764353" y="483364"/>
                    <a:pt x="8763083" y="561934"/>
                    <a:pt x="8763083" y="640505"/>
                  </a:cubicBezTo>
                  <a:cubicBezTo>
                    <a:pt x="8761813" y="703609"/>
                    <a:pt x="8764353" y="767332"/>
                    <a:pt x="8760544" y="830435"/>
                  </a:cubicBezTo>
                  <a:cubicBezTo>
                    <a:pt x="8760544" y="837859"/>
                    <a:pt x="8759273" y="847708"/>
                    <a:pt x="8758003" y="862948"/>
                  </a:cubicBezTo>
                  <a:cubicBezTo>
                    <a:pt x="8756733" y="878188"/>
                    <a:pt x="8751653" y="889618"/>
                    <a:pt x="8735144" y="888348"/>
                  </a:cubicBezTo>
                  <a:cubicBezTo>
                    <a:pt x="8713553" y="885808"/>
                    <a:pt x="8606735" y="881998"/>
                    <a:pt x="8479213" y="883268"/>
                  </a:cubicBezTo>
                  <a:cubicBezTo>
                    <a:pt x="7997461" y="885808"/>
                    <a:pt x="7522794" y="883268"/>
                    <a:pt x="7041042" y="880728"/>
                  </a:cubicBezTo>
                  <a:cubicBezTo>
                    <a:pt x="6084622" y="875648"/>
                    <a:pt x="5128202" y="880728"/>
                    <a:pt x="4171783" y="876918"/>
                  </a:cubicBezTo>
                  <a:cubicBezTo>
                    <a:pt x="3668777" y="874378"/>
                    <a:pt x="3165771" y="875648"/>
                    <a:pt x="2662765" y="875648"/>
                  </a:cubicBezTo>
                  <a:cubicBezTo>
                    <a:pt x="2528158" y="875648"/>
                    <a:pt x="2400635" y="874378"/>
                    <a:pt x="2266028" y="874378"/>
                  </a:cubicBezTo>
                  <a:cubicBezTo>
                    <a:pt x="2032237" y="873108"/>
                    <a:pt x="1805530" y="876918"/>
                    <a:pt x="1571738" y="875648"/>
                  </a:cubicBezTo>
                  <a:cubicBezTo>
                    <a:pt x="1337947" y="874378"/>
                    <a:pt x="1097071" y="873108"/>
                    <a:pt x="863280" y="871838"/>
                  </a:cubicBezTo>
                  <a:cubicBezTo>
                    <a:pt x="622404" y="870568"/>
                    <a:pt x="232751" y="870568"/>
                    <a:pt x="41910" y="868028"/>
                  </a:cubicBezTo>
                  <a:cubicBezTo>
                    <a:pt x="17780" y="865488"/>
                    <a:pt x="19050" y="864218"/>
                    <a:pt x="19050" y="840953"/>
                  </a:cubicBezTo>
                  <a:cubicBezTo>
                    <a:pt x="19050" y="839097"/>
                    <a:pt x="19050" y="836622"/>
                    <a:pt x="19050" y="834766"/>
                  </a:cubicBezTo>
                  <a:cubicBezTo>
                    <a:pt x="19050" y="824868"/>
                    <a:pt x="19050" y="815587"/>
                    <a:pt x="19050" y="805689"/>
                  </a:cubicBezTo>
                  <a:cubicBezTo>
                    <a:pt x="19050" y="771044"/>
                    <a:pt x="19050" y="736398"/>
                    <a:pt x="19050" y="701753"/>
                  </a:cubicBezTo>
                  <a:cubicBezTo>
                    <a:pt x="19050" y="621326"/>
                    <a:pt x="19050" y="540900"/>
                    <a:pt x="19050" y="460473"/>
                  </a:cubicBezTo>
                  <a:cubicBezTo>
                    <a:pt x="19050" y="440057"/>
                    <a:pt x="19050" y="420260"/>
                    <a:pt x="17780" y="399844"/>
                  </a:cubicBezTo>
                  <a:cubicBezTo>
                    <a:pt x="12700" y="316324"/>
                    <a:pt x="12700" y="232804"/>
                    <a:pt x="8890" y="149903"/>
                  </a:cubicBezTo>
                  <a:cubicBezTo>
                    <a:pt x="8890" y="131962"/>
                    <a:pt x="7620" y="114020"/>
                    <a:pt x="7620" y="96079"/>
                  </a:cubicBezTo>
                  <a:cubicBezTo>
                    <a:pt x="3810" y="78138"/>
                    <a:pt x="0" y="48260"/>
                    <a:pt x="0" y="15240"/>
                  </a:cubicBezTo>
                  <a:close/>
                  <a:moveTo>
                    <a:pt x="8731333" y="855328"/>
                  </a:moveTo>
                  <a:cubicBezTo>
                    <a:pt x="8733873" y="830435"/>
                    <a:pt x="8732603" y="811257"/>
                    <a:pt x="8733873" y="791460"/>
                  </a:cubicBezTo>
                  <a:cubicBezTo>
                    <a:pt x="8735144" y="753721"/>
                    <a:pt x="8735144" y="715364"/>
                    <a:pt x="8736413" y="677625"/>
                  </a:cubicBezTo>
                  <a:cubicBezTo>
                    <a:pt x="8737683" y="595342"/>
                    <a:pt x="8738953" y="513679"/>
                    <a:pt x="8740223" y="431396"/>
                  </a:cubicBezTo>
                  <a:cubicBezTo>
                    <a:pt x="8742763" y="328697"/>
                    <a:pt x="8747844" y="226618"/>
                    <a:pt x="8749113" y="123919"/>
                  </a:cubicBezTo>
                  <a:cubicBezTo>
                    <a:pt x="8749113" y="107215"/>
                    <a:pt x="8750383" y="90511"/>
                    <a:pt x="8749113" y="73660"/>
                  </a:cubicBezTo>
                  <a:cubicBezTo>
                    <a:pt x="8749113" y="64770"/>
                    <a:pt x="8747844" y="55880"/>
                    <a:pt x="8745303" y="46990"/>
                  </a:cubicBezTo>
                  <a:cubicBezTo>
                    <a:pt x="8744033" y="43180"/>
                    <a:pt x="8744033" y="39370"/>
                    <a:pt x="8742763" y="35560"/>
                  </a:cubicBezTo>
                  <a:cubicBezTo>
                    <a:pt x="8741494" y="26670"/>
                    <a:pt x="8742763" y="29210"/>
                    <a:pt x="8735144" y="26670"/>
                  </a:cubicBezTo>
                  <a:cubicBezTo>
                    <a:pt x="8721173" y="21590"/>
                    <a:pt x="8642159" y="25400"/>
                    <a:pt x="8564228" y="25400"/>
                  </a:cubicBezTo>
                  <a:cubicBezTo>
                    <a:pt x="8096645" y="31750"/>
                    <a:pt x="7629062" y="35560"/>
                    <a:pt x="7154394" y="31750"/>
                  </a:cubicBezTo>
                  <a:cubicBezTo>
                    <a:pt x="6226314" y="25400"/>
                    <a:pt x="5284063" y="24130"/>
                    <a:pt x="4355982" y="35560"/>
                  </a:cubicBezTo>
                  <a:cubicBezTo>
                    <a:pt x="4100937" y="39370"/>
                    <a:pt x="3845892" y="40640"/>
                    <a:pt x="3590846" y="40640"/>
                  </a:cubicBezTo>
                  <a:cubicBezTo>
                    <a:pt x="3371224" y="40640"/>
                    <a:pt x="3144517" y="36830"/>
                    <a:pt x="2924895" y="38100"/>
                  </a:cubicBezTo>
                  <a:cubicBezTo>
                    <a:pt x="2570665" y="40640"/>
                    <a:pt x="2223520" y="39370"/>
                    <a:pt x="1869291" y="39370"/>
                  </a:cubicBezTo>
                  <a:cubicBezTo>
                    <a:pt x="1635500" y="39370"/>
                    <a:pt x="1408793" y="48260"/>
                    <a:pt x="1175001" y="49530"/>
                  </a:cubicBezTo>
                  <a:cubicBezTo>
                    <a:pt x="955379" y="50800"/>
                    <a:pt x="728672" y="44450"/>
                    <a:pt x="501965" y="41910"/>
                  </a:cubicBezTo>
                  <a:cubicBezTo>
                    <a:pt x="395697" y="40640"/>
                    <a:pt x="282343" y="39370"/>
                    <a:pt x="168990" y="38100"/>
                  </a:cubicBezTo>
                  <a:cubicBezTo>
                    <a:pt x="112313" y="36830"/>
                    <a:pt x="55636" y="36830"/>
                    <a:pt x="43180" y="35560"/>
                  </a:cubicBezTo>
                  <a:cubicBezTo>
                    <a:pt x="38100" y="35560"/>
                    <a:pt x="31750" y="34290"/>
                    <a:pt x="27940" y="35560"/>
                  </a:cubicBezTo>
                  <a:cubicBezTo>
                    <a:pt x="21590" y="38100"/>
                    <a:pt x="22860" y="35560"/>
                    <a:pt x="21590" y="44450"/>
                  </a:cubicBezTo>
                  <a:cubicBezTo>
                    <a:pt x="19050" y="59690"/>
                    <a:pt x="24130" y="75663"/>
                    <a:pt x="24130" y="83087"/>
                  </a:cubicBezTo>
                  <a:cubicBezTo>
                    <a:pt x="25400" y="92367"/>
                    <a:pt x="25400" y="101647"/>
                    <a:pt x="25400" y="110927"/>
                  </a:cubicBezTo>
                  <a:cubicBezTo>
                    <a:pt x="25400" y="149284"/>
                    <a:pt x="21590" y="187023"/>
                    <a:pt x="25400" y="225380"/>
                  </a:cubicBezTo>
                  <a:cubicBezTo>
                    <a:pt x="30480" y="271162"/>
                    <a:pt x="30480" y="316943"/>
                    <a:pt x="30480" y="362724"/>
                  </a:cubicBezTo>
                  <a:cubicBezTo>
                    <a:pt x="31750" y="436964"/>
                    <a:pt x="31750" y="511204"/>
                    <a:pt x="31750" y="585444"/>
                  </a:cubicBezTo>
                  <a:cubicBezTo>
                    <a:pt x="31750" y="658446"/>
                    <a:pt x="31750" y="731449"/>
                    <a:pt x="33020" y="804452"/>
                  </a:cubicBezTo>
                  <a:cubicBezTo>
                    <a:pt x="33020" y="811257"/>
                    <a:pt x="33020" y="818681"/>
                    <a:pt x="33020" y="825486"/>
                  </a:cubicBezTo>
                  <a:cubicBezTo>
                    <a:pt x="33020" y="831673"/>
                    <a:pt x="33020" y="838478"/>
                    <a:pt x="39370" y="847708"/>
                  </a:cubicBezTo>
                  <a:cubicBezTo>
                    <a:pt x="45720" y="851518"/>
                    <a:pt x="119398" y="851518"/>
                    <a:pt x="161905" y="852788"/>
                  </a:cubicBezTo>
                  <a:cubicBezTo>
                    <a:pt x="232751" y="854058"/>
                    <a:pt x="296512" y="854058"/>
                    <a:pt x="360274" y="854058"/>
                  </a:cubicBezTo>
                  <a:cubicBezTo>
                    <a:pt x="579896" y="851518"/>
                    <a:pt x="792434" y="852788"/>
                    <a:pt x="1012056" y="854058"/>
                  </a:cubicBezTo>
                  <a:cubicBezTo>
                    <a:pt x="1118325" y="854058"/>
                    <a:pt x="1231678" y="854058"/>
                    <a:pt x="1337947" y="855328"/>
                  </a:cubicBezTo>
                  <a:cubicBezTo>
                    <a:pt x="1451300" y="856598"/>
                    <a:pt x="1571738" y="861678"/>
                    <a:pt x="1685092" y="857868"/>
                  </a:cubicBezTo>
                  <a:cubicBezTo>
                    <a:pt x="1897630" y="851518"/>
                    <a:pt x="2124336" y="855328"/>
                    <a:pt x="2336874" y="855328"/>
                  </a:cubicBezTo>
                  <a:cubicBezTo>
                    <a:pt x="2478566" y="855328"/>
                    <a:pt x="2620258" y="859138"/>
                    <a:pt x="2761949" y="859138"/>
                  </a:cubicBezTo>
                  <a:cubicBezTo>
                    <a:pt x="2882387" y="859138"/>
                    <a:pt x="3009910" y="859138"/>
                    <a:pt x="3130348" y="857868"/>
                  </a:cubicBezTo>
                  <a:cubicBezTo>
                    <a:pt x="3704200" y="856598"/>
                    <a:pt x="4270967" y="855328"/>
                    <a:pt x="4837734" y="857868"/>
                  </a:cubicBezTo>
                  <a:cubicBezTo>
                    <a:pt x="5064441" y="859138"/>
                    <a:pt x="5291148" y="856598"/>
                    <a:pt x="5517855" y="856598"/>
                  </a:cubicBezTo>
                  <a:cubicBezTo>
                    <a:pt x="5737477" y="855328"/>
                    <a:pt x="5957099" y="851518"/>
                    <a:pt x="6176721" y="855328"/>
                  </a:cubicBezTo>
                  <a:cubicBezTo>
                    <a:pt x="6396344" y="859138"/>
                    <a:pt x="6623051" y="856598"/>
                    <a:pt x="6842673" y="860408"/>
                  </a:cubicBezTo>
                  <a:cubicBezTo>
                    <a:pt x="7069379" y="864218"/>
                    <a:pt x="7296086" y="859138"/>
                    <a:pt x="7522794" y="859138"/>
                  </a:cubicBezTo>
                  <a:cubicBezTo>
                    <a:pt x="7742416" y="859138"/>
                    <a:pt x="7969122" y="859138"/>
                    <a:pt x="8188744" y="860408"/>
                  </a:cubicBezTo>
                  <a:cubicBezTo>
                    <a:pt x="8408367" y="857868"/>
                    <a:pt x="8613820" y="855328"/>
                    <a:pt x="8731333" y="855328"/>
                  </a:cubicBezTo>
                  <a:close/>
                </a:path>
              </a:pathLst>
            </a:custGeom>
            <a:solidFill>
              <a:srgbClr val="9D432A"/>
            </a:solidFill>
          </p:spPr>
        </p:sp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8878238">
            <a:off x="-2897454" y="7835042"/>
            <a:ext cx="5794908" cy="3308366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10315442">
            <a:off x="13836866" y="-996659"/>
            <a:ext cx="5391040" cy="2764133"/>
          </a:xfrm>
          <a:prstGeom prst="rect">
            <a:avLst/>
          </a:prstGeom>
        </p:spPr>
      </p:pic>
      <p:sp>
        <p:nvSpPr>
          <p:cNvPr name="TextBox 16" id="16"/>
          <p:cNvSpPr txBox="true"/>
          <p:nvPr/>
        </p:nvSpPr>
        <p:spPr>
          <a:xfrm rot="0">
            <a:off x="2173785" y="1680578"/>
            <a:ext cx="8047522" cy="1073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340"/>
              </a:lnSpc>
              <a:spcBef>
                <a:spcPct val="0"/>
              </a:spcBef>
            </a:pPr>
            <a:r>
              <a:rPr lang="en-US" spc="123" sz="3100">
                <a:solidFill>
                  <a:srgbClr val="FFFFFF"/>
                </a:solidFill>
                <a:latin typeface="Now Bold"/>
              </a:rPr>
              <a:t>Kenapa wisatawan tertarik dengan pakaian adat?</a:t>
            </a:r>
          </a:p>
        </p:txBody>
      </p:sp>
      <p:grpSp>
        <p:nvGrpSpPr>
          <p:cNvPr name="Group 17" id="17"/>
          <p:cNvGrpSpPr>
            <a:grpSpLocks noChangeAspect="true"/>
          </p:cNvGrpSpPr>
          <p:nvPr/>
        </p:nvGrpSpPr>
        <p:grpSpPr>
          <a:xfrm rot="0">
            <a:off x="4960917" y="5143500"/>
            <a:ext cx="3069845" cy="3444116"/>
            <a:chOff x="-16510" y="-8890"/>
            <a:chExt cx="5666740" cy="6357620"/>
          </a:xfrm>
        </p:grpSpPr>
        <p:sp>
          <p:nvSpPr>
            <p:cNvPr name="Freeform 18" id="18"/>
            <p:cNvSpPr/>
            <p:nvPr/>
          </p:nvSpPr>
          <p:spPr>
            <a:xfrm>
              <a:off x="-16510" y="-8890"/>
              <a:ext cx="5666740" cy="6357620"/>
            </a:xfrm>
            <a:custGeom>
              <a:avLst/>
              <a:gdLst/>
              <a:ahLst/>
              <a:cxnLst/>
              <a:rect r="r" b="b" t="t" l="l"/>
              <a:pathLst>
                <a:path h="6357620" w="5666740">
                  <a:moveTo>
                    <a:pt x="5369560" y="1291590"/>
                  </a:moveTo>
                  <a:cubicBezTo>
                    <a:pt x="5340350" y="1239520"/>
                    <a:pt x="4912360" y="1316990"/>
                    <a:pt x="3742690" y="748030"/>
                  </a:cubicBezTo>
                  <a:cubicBezTo>
                    <a:pt x="3108960" y="440690"/>
                    <a:pt x="2813050" y="20320"/>
                    <a:pt x="2766060" y="8890"/>
                  </a:cubicBezTo>
                  <a:cubicBezTo>
                    <a:pt x="2729230" y="0"/>
                    <a:pt x="1861820" y="709930"/>
                    <a:pt x="1308100" y="1028700"/>
                  </a:cubicBezTo>
                  <a:cubicBezTo>
                    <a:pt x="471170" y="1510030"/>
                    <a:pt x="50800" y="1562100"/>
                    <a:pt x="20320" y="1648460"/>
                  </a:cubicBezTo>
                  <a:cubicBezTo>
                    <a:pt x="0" y="1705610"/>
                    <a:pt x="107950" y="2452370"/>
                    <a:pt x="214630" y="3053080"/>
                  </a:cubicBezTo>
                  <a:cubicBezTo>
                    <a:pt x="379730" y="3981450"/>
                    <a:pt x="375920" y="5012690"/>
                    <a:pt x="454660" y="5059680"/>
                  </a:cubicBezTo>
                  <a:cubicBezTo>
                    <a:pt x="513080" y="5095240"/>
                    <a:pt x="1310640" y="5320030"/>
                    <a:pt x="1835150" y="5589270"/>
                  </a:cubicBezTo>
                  <a:cubicBezTo>
                    <a:pt x="2459990" y="5911850"/>
                    <a:pt x="2829560" y="6290310"/>
                    <a:pt x="2942590" y="6357620"/>
                  </a:cubicBezTo>
                  <a:cubicBezTo>
                    <a:pt x="2942590" y="6357620"/>
                    <a:pt x="3729990" y="5591810"/>
                    <a:pt x="4448810" y="5027930"/>
                  </a:cubicBezTo>
                  <a:cubicBezTo>
                    <a:pt x="5234940" y="4410710"/>
                    <a:pt x="5574030" y="4385310"/>
                    <a:pt x="5622290" y="4279900"/>
                  </a:cubicBezTo>
                  <a:cubicBezTo>
                    <a:pt x="5666740" y="4182110"/>
                    <a:pt x="5618480" y="3581400"/>
                    <a:pt x="5478780" y="2548890"/>
                  </a:cubicBezTo>
                  <a:cubicBezTo>
                    <a:pt x="5358130" y="1687830"/>
                    <a:pt x="5455920" y="1441450"/>
                    <a:pt x="5369560" y="1291590"/>
                  </a:cubicBezTo>
                  <a:close/>
                </a:path>
              </a:pathLst>
            </a:custGeom>
            <a:blipFill>
              <a:blip r:embed="rId6"/>
              <a:stretch>
                <a:fillRect l="293" r="-293" t="-16255" b="-16535"/>
              </a:stretch>
            </a:blipFill>
          </p:spPr>
        </p:sp>
      </p:grpSp>
      <p:grpSp>
        <p:nvGrpSpPr>
          <p:cNvPr name="Group 19" id="19"/>
          <p:cNvGrpSpPr>
            <a:grpSpLocks noChangeAspect="true"/>
          </p:cNvGrpSpPr>
          <p:nvPr/>
        </p:nvGrpSpPr>
        <p:grpSpPr>
          <a:xfrm rot="331006">
            <a:off x="10362156" y="1780834"/>
            <a:ext cx="3034034" cy="3145991"/>
            <a:chOff x="-22860" y="-35560"/>
            <a:chExt cx="6195060" cy="6423660"/>
          </a:xfrm>
        </p:grpSpPr>
        <p:sp>
          <p:nvSpPr>
            <p:cNvPr name="Freeform 20" id="20"/>
            <p:cNvSpPr/>
            <p:nvPr/>
          </p:nvSpPr>
          <p:spPr>
            <a:xfrm>
              <a:off x="-22860" y="-35560"/>
              <a:ext cx="6195060" cy="6423660"/>
            </a:xfrm>
            <a:custGeom>
              <a:avLst/>
              <a:gdLst/>
              <a:ahLst/>
              <a:cxnLst/>
              <a:rect r="r" b="b" t="t" l="l"/>
              <a:pathLst>
                <a:path h="6423660" w="6195060">
                  <a:moveTo>
                    <a:pt x="1540510" y="68580"/>
                  </a:moveTo>
                  <a:cubicBezTo>
                    <a:pt x="1615440" y="0"/>
                    <a:pt x="4866640" y="54610"/>
                    <a:pt x="5080000" y="99060"/>
                  </a:cubicBezTo>
                  <a:cubicBezTo>
                    <a:pt x="5293360" y="143510"/>
                    <a:pt x="6195060" y="2213610"/>
                    <a:pt x="6195060" y="2322830"/>
                  </a:cubicBezTo>
                  <a:cubicBezTo>
                    <a:pt x="6195060" y="2432050"/>
                    <a:pt x="6029960" y="4502150"/>
                    <a:pt x="6029960" y="4568190"/>
                  </a:cubicBezTo>
                  <a:cubicBezTo>
                    <a:pt x="6029960" y="4634230"/>
                    <a:pt x="4866640" y="6334760"/>
                    <a:pt x="4676140" y="6379210"/>
                  </a:cubicBezTo>
                  <a:cubicBezTo>
                    <a:pt x="4485640" y="6423660"/>
                    <a:pt x="1543050" y="6248400"/>
                    <a:pt x="1352550" y="6205220"/>
                  </a:cubicBezTo>
                  <a:cubicBezTo>
                    <a:pt x="1162050" y="6162040"/>
                    <a:pt x="48260" y="4263390"/>
                    <a:pt x="24130" y="4044950"/>
                  </a:cubicBezTo>
                  <a:cubicBezTo>
                    <a:pt x="0" y="3826510"/>
                    <a:pt x="379730" y="1885950"/>
                    <a:pt x="452120" y="1711960"/>
                  </a:cubicBezTo>
                  <a:cubicBezTo>
                    <a:pt x="524510" y="1537970"/>
                    <a:pt x="1327150" y="264160"/>
                    <a:pt x="1540510" y="68580"/>
                  </a:cubicBezTo>
                  <a:close/>
                </a:path>
              </a:pathLst>
            </a:custGeom>
            <a:blipFill>
              <a:blip r:embed="rId7"/>
              <a:stretch>
                <a:fillRect l="370" r="-370" t="-15111" b="-16231"/>
              </a:stretch>
            </a:blipFill>
          </p:spPr>
        </p:sp>
      </p:grpSp>
      <p:sp>
        <p:nvSpPr>
          <p:cNvPr name="TextBox 21" id="21"/>
          <p:cNvSpPr txBox="true"/>
          <p:nvPr/>
        </p:nvSpPr>
        <p:spPr>
          <a:xfrm rot="0">
            <a:off x="2724591" y="3209375"/>
            <a:ext cx="6936998" cy="656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660"/>
              </a:lnSpc>
            </a:pPr>
            <a:r>
              <a:rPr lang="en-US" sz="1900">
                <a:solidFill>
                  <a:srgbClr val="642615"/>
                </a:solidFill>
                <a:latin typeface="Now"/>
              </a:rPr>
              <a:t>Karena terkesan unik dan menambahkan pengalaman yang berkesan ketika menggunakannya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8205464" y="5076825"/>
            <a:ext cx="8066694" cy="10597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341"/>
              </a:lnSpc>
              <a:spcBef>
                <a:spcPct val="0"/>
              </a:spcBef>
            </a:pPr>
            <a:r>
              <a:rPr lang="en-US" spc="124" sz="3100">
                <a:solidFill>
                  <a:srgbClr val="FFFFFF"/>
                </a:solidFill>
                <a:latin typeface="Now Bold"/>
              </a:rPr>
              <a:t>Kenapa orang ingin mencoba memakai pakaian adat?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8735686" y="6678549"/>
            <a:ext cx="7006250" cy="1323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660"/>
              </a:lnSpc>
            </a:pPr>
            <a:r>
              <a:rPr lang="en-US" sz="1900">
                <a:solidFill>
                  <a:srgbClr val="642615"/>
                </a:solidFill>
                <a:latin typeface="Now"/>
              </a:rPr>
              <a:t>Karena pakaian adat dapat menambahkan kesan estetik tersendiri ketika dipakai berswafoto di daerah tersebut, selain itu dapat merasakan bagaimana masyarakat tersebut memakai pakaian adat saat hari besar.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9C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10800000">
            <a:off x="16466033" y="5660081"/>
            <a:ext cx="6233241" cy="3467949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5020009">
            <a:off x="-2358807" y="9337243"/>
            <a:ext cx="5940677" cy="2268258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305107" y="-1342659"/>
            <a:ext cx="4688475" cy="2165223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 rot="0">
            <a:off x="3306407" y="1900632"/>
            <a:ext cx="12271018" cy="3565181"/>
            <a:chOff x="0" y="0"/>
            <a:chExt cx="8770703" cy="2548211"/>
          </a:xfrm>
        </p:grpSpPr>
        <p:sp>
          <p:nvSpPr>
            <p:cNvPr name="Freeform 6" id="6"/>
            <p:cNvSpPr/>
            <p:nvPr/>
          </p:nvSpPr>
          <p:spPr>
            <a:xfrm>
              <a:off x="13970" y="17780"/>
              <a:ext cx="8740224" cy="2508841"/>
            </a:xfrm>
            <a:custGeom>
              <a:avLst/>
              <a:gdLst/>
              <a:ahLst/>
              <a:cxnLst/>
              <a:rect r="r" b="b" t="t" l="l"/>
              <a:pathLst>
                <a:path h="2508841" w="8740224">
                  <a:moveTo>
                    <a:pt x="8723713" y="2508841"/>
                  </a:moveTo>
                  <a:lnTo>
                    <a:pt x="15240" y="2501221"/>
                  </a:lnTo>
                  <a:lnTo>
                    <a:pt x="0" y="11430"/>
                  </a:lnTo>
                  <a:lnTo>
                    <a:pt x="8740224" y="0"/>
                  </a:lnTo>
                  <a:close/>
                </a:path>
              </a:pathLst>
            </a:custGeom>
            <a:solidFill>
              <a:srgbClr val="EFE9CE"/>
            </a:solidFill>
          </p:spPr>
        </p:sp>
        <p:sp>
          <p:nvSpPr>
            <p:cNvPr name="Freeform 7" id="7"/>
            <p:cNvSpPr/>
            <p:nvPr/>
          </p:nvSpPr>
          <p:spPr>
            <a:xfrm>
              <a:off x="0" y="-2540"/>
              <a:ext cx="8775783" cy="2553291"/>
            </a:xfrm>
            <a:custGeom>
              <a:avLst/>
              <a:gdLst/>
              <a:ahLst/>
              <a:cxnLst/>
              <a:rect r="r" b="b" t="t" l="l"/>
              <a:pathLst>
                <a:path h="2553291" w="8775783">
                  <a:moveTo>
                    <a:pt x="0" y="15240"/>
                  </a:moveTo>
                  <a:cubicBezTo>
                    <a:pt x="41910" y="19050"/>
                    <a:pt x="225666" y="20320"/>
                    <a:pt x="459458" y="22860"/>
                  </a:cubicBezTo>
                  <a:cubicBezTo>
                    <a:pt x="693249" y="24130"/>
                    <a:pt x="934125" y="30480"/>
                    <a:pt x="1175001" y="27940"/>
                  </a:cubicBezTo>
                  <a:cubicBezTo>
                    <a:pt x="1288355" y="26670"/>
                    <a:pt x="1401708" y="22860"/>
                    <a:pt x="1515062" y="20320"/>
                  </a:cubicBezTo>
                  <a:cubicBezTo>
                    <a:pt x="1635500" y="17780"/>
                    <a:pt x="1755938" y="17780"/>
                    <a:pt x="1876376" y="19050"/>
                  </a:cubicBezTo>
                  <a:cubicBezTo>
                    <a:pt x="2081829" y="20320"/>
                    <a:pt x="2287282" y="20320"/>
                    <a:pt x="2485650" y="19050"/>
                  </a:cubicBezTo>
                  <a:cubicBezTo>
                    <a:pt x="2995741" y="16510"/>
                    <a:pt x="3505831" y="20320"/>
                    <a:pt x="4023006" y="17780"/>
                  </a:cubicBezTo>
                  <a:cubicBezTo>
                    <a:pt x="4873157" y="11430"/>
                    <a:pt x="5723308" y="6350"/>
                    <a:pt x="6580543" y="10160"/>
                  </a:cubicBezTo>
                  <a:cubicBezTo>
                    <a:pt x="7062295" y="12700"/>
                    <a:pt x="7551131" y="16510"/>
                    <a:pt x="8032883" y="11430"/>
                  </a:cubicBezTo>
                  <a:cubicBezTo>
                    <a:pt x="8259590" y="8890"/>
                    <a:pt x="8486298" y="1270"/>
                    <a:pt x="8712283" y="3810"/>
                  </a:cubicBezTo>
                  <a:cubicBezTo>
                    <a:pt x="8724983" y="3810"/>
                    <a:pt x="8750383" y="0"/>
                    <a:pt x="8759273" y="10160"/>
                  </a:cubicBezTo>
                  <a:cubicBezTo>
                    <a:pt x="8764353" y="15240"/>
                    <a:pt x="8763083" y="22860"/>
                    <a:pt x="8764353" y="29210"/>
                  </a:cubicBezTo>
                  <a:cubicBezTo>
                    <a:pt x="8765623" y="36830"/>
                    <a:pt x="8766894" y="45720"/>
                    <a:pt x="8769433" y="53340"/>
                  </a:cubicBezTo>
                  <a:cubicBezTo>
                    <a:pt x="8775783" y="95010"/>
                    <a:pt x="8774513" y="149748"/>
                    <a:pt x="8774513" y="204487"/>
                  </a:cubicBezTo>
                  <a:cubicBezTo>
                    <a:pt x="8774513" y="265090"/>
                    <a:pt x="8774513" y="325694"/>
                    <a:pt x="8774513" y="386297"/>
                  </a:cubicBezTo>
                  <a:cubicBezTo>
                    <a:pt x="8774513" y="519233"/>
                    <a:pt x="8773244" y="650215"/>
                    <a:pt x="8770703" y="783151"/>
                  </a:cubicBezTo>
                  <a:cubicBezTo>
                    <a:pt x="8768163" y="896538"/>
                    <a:pt x="8765623" y="1007970"/>
                    <a:pt x="8765623" y="1121357"/>
                  </a:cubicBezTo>
                  <a:cubicBezTo>
                    <a:pt x="8764353" y="1367681"/>
                    <a:pt x="8763083" y="1615959"/>
                    <a:pt x="8763083" y="1864237"/>
                  </a:cubicBezTo>
                  <a:cubicBezTo>
                    <a:pt x="8761813" y="2063642"/>
                    <a:pt x="8764353" y="2265002"/>
                    <a:pt x="8760544" y="2464406"/>
                  </a:cubicBezTo>
                  <a:cubicBezTo>
                    <a:pt x="8760544" y="2487865"/>
                    <a:pt x="8759273" y="2511381"/>
                    <a:pt x="8758003" y="2526621"/>
                  </a:cubicBezTo>
                  <a:cubicBezTo>
                    <a:pt x="8756733" y="2541861"/>
                    <a:pt x="8751653" y="2553291"/>
                    <a:pt x="8735144" y="2552021"/>
                  </a:cubicBezTo>
                  <a:cubicBezTo>
                    <a:pt x="8713553" y="2549481"/>
                    <a:pt x="8606735" y="2545671"/>
                    <a:pt x="8479213" y="2546941"/>
                  </a:cubicBezTo>
                  <a:cubicBezTo>
                    <a:pt x="7997461" y="2549481"/>
                    <a:pt x="7522794" y="2546941"/>
                    <a:pt x="7041042" y="2544401"/>
                  </a:cubicBezTo>
                  <a:cubicBezTo>
                    <a:pt x="6084622" y="2539321"/>
                    <a:pt x="5128202" y="2544401"/>
                    <a:pt x="4171783" y="2540591"/>
                  </a:cubicBezTo>
                  <a:cubicBezTo>
                    <a:pt x="3668777" y="2538051"/>
                    <a:pt x="3165771" y="2539321"/>
                    <a:pt x="2662765" y="2539321"/>
                  </a:cubicBezTo>
                  <a:cubicBezTo>
                    <a:pt x="2528158" y="2539321"/>
                    <a:pt x="2400635" y="2538051"/>
                    <a:pt x="2266028" y="2538051"/>
                  </a:cubicBezTo>
                  <a:cubicBezTo>
                    <a:pt x="2032237" y="2536781"/>
                    <a:pt x="1805530" y="2540591"/>
                    <a:pt x="1571738" y="2539321"/>
                  </a:cubicBezTo>
                  <a:cubicBezTo>
                    <a:pt x="1337947" y="2538051"/>
                    <a:pt x="1097071" y="2536781"/>
                    <a:pt x="863280" y="2535511"/>
                  </a:cubicBezTo>
                  <a:cubicBezTo>
                    <a:pt x="622404" y="2534241"/>
                    <a:pt x="232751" y="2534241"/>
                    <a:pt x="41910" y="2531701"/>
                  </a:cubicBezTo>
                  <a:cubicBezTo>
                    <a:pt x="17780" y="2529161"/>
                    <a:pt x="19050" y="2527891"/>
                    <a:pt x="19050" y="2497640"/>
                  </a:cubicBezTo>
                  <a:cubicBezTo>
                    <a:pt x="19050" y="2491775"/>
                    <a:pt x="19050" y="2483956"/>
                    <a:pt x="19050" y="2478091"/>
                  </a:cubicBezTo>
                  <a:cubicBezTo>
                    <a:pt x="19050" y="2446812"/>
                    <a:pt x="19050" y="2417487"/>
                    <a:pt x="19050" y="2386208"/>
                  </a:cubicBezTo>
                  <a:cubicBezTo>
                    <a:pt x="19050" y="2276731"/>
                    <a:pt x="19050" y="2167254"/>
                    <a:pt x="19050" y="2057777"/>
                  </a:cubicBezTo>
                  <a:cubicBezTo>
                    <a:pt x="19050" y="1803634"/>
                    <a:pt x="19050" y="1549491"/>
                    <a:pt x="19050" y="1295348"/>
                  </a:cubicBezTo>
                  <a:cubicBezTo>
                    <a:pt x="19050" y="1230834"/>
                    <a:pt x="19050" y="1168276"/>
                    <a:pt x="17780" y="1103763"/>
                  </a:cubicBezTo>
                  <a:cubicBezTo>
                    <a:pt x="12700" y="839845"/>
                    <a:pt x="12700" y="575927"/>
                    <a:pt x="8890" y="313964"/>
                  </a:cubicBezTo>
                  <a:cubicBezTo>
                    <a:pt x="8890" y="257270"/>
                    <a:pt x="7620" y="200577"/>
                    <a:pt x="7620" y="143883"/>
                  </a:cubicBezTo>
                  <a:cubicBezTo>
                    <a:pt x="3810" y="87190"/>
                    <a:pt x="0" y="48260"/>
                    <a:pt x="0" y="15240"/>
                  </a:cubicBezTo>
                  <a:close/>
                  <a:moveTo>
                    <a:pt x="8731333" y="2519001"/>
                  </a:moveTo>
                  <a:cubicBezTo>
                    <a:pt x="8733873" y="2464406"/>
                    <a:pt x="8732603" y="2403803"/>
                    <a:pt x="8733873" y="2341244"/>
                  </a:cubicBezTo>
                  <a:cubicBezTo>
                    <a:pt x="8735144" y="2221993"/>
                    <a:pt x="8735144" y="2100786"/>
                    <a:pt x="8736413" y="1981534"/>
                  </a:cubicBezTo>
                  <a:cubicBezTo>
                    <a:pt x="8737683" y="1721526"/>
                    <a:pt x="8738953" y="1463473"/>
                    <a:pt x="8740223" y="1203465"/>
                  </a:cubicBezTo>
                  <a:cubicBezTo>
                    <a:pt x="8742763" y="878944"/>
                    <a:pt x="8747844" y="556377"/>
                    <a:pt x="8749113" y="231856"/>
                  </a:cubicBezTo>
                  <a:cubicBezTo>
                    <a:pt x="8749113" y="179072"/>
                    <a:pt x="8750383" y="126289"/>
                    <a:pt x="8749113" y="73660"/>
                  </a:cubicBezTo>
                  <a:cubicBezTo>
                    <a:pt x="8749113" y="64770"/>
                    <a:pt x="8747844" y="55880"/>
                    <a:pt x="8745303" y="46990"/>
                  </a:cubicBezTo>
                  <a:cubicBezTo>
                    <a:pt x="8744033" y="43180"/>
                    <a:pt x="8744033" y="39370"/>
                    <a:pt x="8742763" y="35560"/>
                  </a:cubicBezTo>
                  <a:cubicBezTo>
                    <a:pt x="8741494" y="26670"/>
                    <a:pt x="8742763" y="29210"/>
                    <a:pt x="8735144" y="26670"/>
                  </a:cubicBezTo>
                  <a:cubicBezTo>
                    <a:pt x="8721173" y="21590"/>
                    <a:pt x="8642159" y="25400"/>
                    <a:pt x="8564228" y="25400"/>
                  </a:cubicBezTo>
                  <a:cubicBezTo>
                    <a:pt x="8096645" y="31750"/>
                    <a:pt x="7629062" y="35560"/>
                    <a:pt x="7154394" y="31750"/>
                  </a:cubicBezTo>
                  <a:cubicBezTo>
                    <a:pt x="6226314" y="25400"/>
                    <a:pt x="5284063" y="24130"/>
                    <a:pt x="4355982" y="35560"/>
                  </a:cubicBezTo>
                  <a:cubicBezTo>
                    <a:pt x="4100937" y="39370"/>
                    <a:pt x="3845892" y="40640"/>
                    <a:pt x="3590846" y="40640"/>
                  </a:cubicBezTo>
                  <a:cubicBezTo>
                    <a:pt x="3371224" y="40640"/>
                    <a:pt x="3144517" y="36830"/>
                    <a:pt x="2924895" y="38100"/>
                  </a:cubicBezTo>
                  <a:cubicBezTo>
                    <a:pt x="2570665" y="40640"/>
                    <a:pt x="2223520" y="39370"/>
                    <a:pt x="1869291" y="39370"/>
                  </a:cubicBezTo>
                  <a:cubicBezTo>
                    <a:pt x="1635500" y="39370"/>
                    <a:pt x="1408793" y="48260"/>
                    <a:pt x="1175001" y="49530"/>
                  </a:cubicBezTo>
                  <a:cubicBezTo>
                    <a:pt x="955379" y="50800"/>
                    <a:pt x="728672" y="44450"/>
                    <a:pt x="501965" y="41910"/>
                  </a:cubicBezTo>
                  <a:cubicBezTo>
                    <a:pt x="395697" y="40640"/>
                    <a:pt x="282343" y="39370"/>
                    <a:pt x="168990" y="38100"/>
                  </a:cubicBezTo>
                  <a:cubicBezTo>
                    <a:pt x="112313" y="36830"/>
                    <a:pt x="55636" y="36830"/>
                    <a:pt x="43180" y="35560"/>
                  </a:cubicBezTo>
                  <a:cubicBezTo>
                    <a:pt x="38100" y="35560"/>
                    <a:pt x="31750" y="34290"/>
                    <a:pt x="27940" y="35560"/>
                  </a:cubicBezTo>
                  <a:cubicBezTo>
                    <a:pt x="21590" y="38100"/>
                    <a:pt x="22860" y="35560"/>
                    <a:pt x="21590" y="44450"/>
                  </a:cubicBezTo>
                  <a:cubicBezTo>
                    <a:pt x="19050" y="59690"/>
                    <a:pt x="24130" y="79370"/>
                    <a:pt x="24130" y="102829"/>
                  </a:cubicBezTo>
                  <a:cubicBezTo>
                    <a:pt x="25400" y="132154"/>
                    <a:pt x="25400" y="161478"/>
                    <a:pt x="25400" y="190802"/>
                  </a:cubicBezTo>
                  <a:cubicBezTo>
                    <a:pt x="25400" y="312009"/>
                    <a:pt x="21590" y="431261"/>
                    <a:pt x="25400" y="552467"/>
                  </a:cubicBezTo>
                  <a:cubicBezTo>
                    <a:pt x="30480" y="697134"/>
                    <a:pt x="30480" y="841800"/>
                    <a:pt x="30480" y="986466"/>
                  </a:cubicBezTo>
                  <a:cubicBezTo>
                    <a:pt x="31750" y="1221060"/>
                    <a:pt x="31750" y="1455653"/>
                    <a:pt x="31750" y="1690247"/>
                  </a:cubicBezTo>
                  <a:cubicBezTo>
                    <a:pt x="31750" y="1920931"/>
                    <a:pt x="31750" y="2151614"/>
                    <a:pt x="33020" y="2382298"/>
                  </a:cubicBezTo>
                  <a:cubicBezTo>
                    <a:pt x="33020" y="2403803"/>
                    <a:pt x="33020" y="2427262"/>
                    <a:pt x="33020" y="2448767"/>
                  </a:cubicBezTo>
                  <a:cubicBezTo>
                    <a:pt x="33020" y="2468316"/>
                    <a:pt x="33020" y="2489821"/>
                    <a:pt x="39370" y="2511381"/>
                  </a:cubicBezTo>
                  <a:cubicBezTo>
                    <a:pt x="45720" y="2515191"/>
                    <a:pt x="119398" y="2515191"/>
                    <a:pt x="161905" y="2516461"/>
                  </a:cubicBezTo>
                  <a:cubicBezTo>
                    <a:pt x="232751" y="2517731"/>
                    <a:pt x="296512" y="2517731"/>
                    <a:pt x="360274" y="2517731"/>
                  </a:cubicBezTo>
                  <a:cubicBezTo>
                    <a:pt x="579896" y="2515191"/>
                    <a:pt x="792434" y="2516461"/>
                    <a:pt x="1012056" y="2517731"/>
                  </a:cubicBezTo>
                  <a:cubicBezTo>
                    <a:pt x="1118325" y="2517731"/>
                    <a:pt x="1231678" y="2517731"/>
                    <a:pt x="1337947" y="2519001"/>
                  </a:cubicBezTo>
                  <a:cubicBezTo>
                    <a:pt x="1451300" y="2520271"/>
                    <a:pt x="1571738" y="2525351"/>
                    <a:pt x="1685092" y="2521541"/>
                  </a:cubicBezTo>
                  <a:cubicBezTo>
                    <a:pt x="1897630" y="2515191"/>
                    <a:pt x="2124336" y="2519001"/>
                    <a:pt x="2336874" y="2519001"/>
                  </a:cubicBezTo>
                  <a:cubicBezTo>
                    <a:pt x="2478566" y="2519001"/>
                    <a:pt x="2620258" y="2522811"/>
                    <a:pt x="2761949" y="2522811"/>
                  </a:cubicBezTo>
                  <a:cubicBezTo>
                    <a:pt x="2882387" y="2522811"/>
                    <a:pt x="3009910" y="2522811"/>
                    <a:pt x="3130348" y="2521541"/>
                  </a:cubicBezTo>
                  <a:cubicBezTo>
                    <a:pt x="3704200" y="2520271"/>
                    <a:pt x="4270967" y="2519001"/>
                    <a:pt x="4837734" y="2521541"/>
                  </a:cubicBezTo>
                  <a:cubicBezTo>
                    <a:pt x="5064441" y="2522811"/>
                    <a:pt x="5291148" y="2520271"/>
                    <a:pt x="5517855" y="2520271"/>
                  </a:cubicBezTo>
                  <a:cubicBezTo>
                    <a:pt x="5737477" y="2519001"/>
                    <a:pt x="5957099" y="2515191"/>
                    <a:pt x="6176721" y="2519001"/>
                  </a:cubicBezTo>
                  <a:cubicBezTo>
                    <a:pt x="6396344" y="2522811"/>
                    <a:pt x="6623051" y="2520271"/>
                    <a:pt x="6842673" y="2524081"/>
                  </a:cubicBezTo>
                  <a:cubicBezTo>
                    <a:pt x="7069379" y="2527891"/>
                    <a:pt x="7296086" y="2522811"/>
                    <a:pt x="7522794" y="2522811"/>
                  </a:cubicBezTo>
                  <a:cubicBezTo>
                    <a:pt x="7742416" y="2522811"/>
                    <a:pt x="7969122" y="2522811"/>
                    <a:pt x="8188744" y="2524081"/>
                  </a:cubicBezTo>
                  <a:cubicBezTo>
                    <a:pt x="8408367" y="2521541"/>
                    <a:pt x="8613820" y="2519001"/>
                    <a:pt x="8731333" y="2519001"/>
                  </a:cubicBezTo>
                  <a:close/>
                </a:path>
              </a:pathLst>
            </a:custGeom>
            <a:solidFill>
              <a:srgbClr val="F5AA49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3306407" y="1892505"/>
            <a:ext cx="12271018" cy="1237549"/>
            <a:chOff x="0" y="0"/>
            <a:chExt cx="8770703" cy="884538"/>
          </a:xfrm>
        </p:grpSpPr>
        <p:sp>
          <p:nvSpPr>
            <p:cNvPr name="Freeform 9" id="9"/>
            <p:cNvSpPr/>
            <p:nvPr/>
          </p:nvSpPr>
          <p:spPr>
            <a:xfrm>
              <a:off x="13970" y="17780"/>
              <a:ext cx="8740224" cy="845168"/>
            </a:xfrm>
            <a:custGeom>
              <a:avLst/>
              <a:gdLst/>
              <a:ahLst/>
              <a:cxnLst/>
              <a:rect r="r" b="b" t="t" l="l"/>
              <a:pathLst>
                <a:path h="845168" w="8740224">
                  <a:moveTo>
                    <a:pt x="8723713" y="845168"/>
                  </a:moveTo>
                  <a:lnTo>
                    <a:pt x="15240" y="837548"/>
                  </a:lnTo>
                  <a:lnTo>
                    <a:pt x="0" y="11430"/>
                  </a:lnTo>
                  <a:lnTo>
                    <a:pt x="8740224" y="0"/>
                  </a:lnTo>
                  <a:close/>
                </a:path>
              </a:pathLst>
            </a:custGeom>
            <a:solidFill>
              <a:srgbClr val="F5AA49"/>
            </a:solidFill>
          </p:spPr>
        </p:sp>
        <p:sp>
          <p:nvSpPr>
            <p:cNvPr name="Freeform 10" id="10"/>
            <p:cNvSpPr/>
            <p:nvPr/>
          </p:nvSpPr>
          <p:spPr>
            <a:xfrm>
              <a:off x="0" y="-2540"/>
              <a:ext cx="8775783" cy="889618"/>
            </a:xfrm>
            <a:custGeom>
              <a:avLst/>
              <a:gdLst/>
              <a:ahLst/>
              <a:cxnLst/>
              <a:rect r="r" b="b" t="t" l="l"/>
              <a:pathLst>
                <a:path h="889618" w="8775783">
                  <a:moveTo>
                    <a:pt x="0" y="15240"/>
                  </a:moveTo>
                  <a:cubicBezTo>
                    <a:pt x="41910" y="19050"/>
                    <a:pt x="225666" y="20320"/>
                    <a:pt x="459458" y="22860"/>
                  </a:cubicBezTo>
                  <a:cubicBezTo>
                    <a:pt x="693249" y="24130"/>
                    <a:pt x="934125" y="30480"/>
                    <a:pt x="1175001" y="27940"/>
                  </a:cubicBezTo>
                  <a:cubicBezTo>
                    <a:pt x="1288355" y="26670"/>
                    <a:pt x="1401708" y="22860"/>
                    <a:pt x="1515062" y="20320"/>
                  </a:cubicBezTo>
                  <a:cubicBezTo>
                    <a:pt x="1635500" y="17780"/>
                    <a:pt x="1755938" y="17780"/>
                    <a:pt x="1876376" y="19050"/>
                  </a:cubicBezTo>
                  <a:cubicBezTo>
                    <a:pt x="2081829" y="20320"/>
                    <a:pt x="2287282" y="20320"/>
                    <a:pt x="2485650" y="19050"/>
                  </a:cubicBezTo>
                  <a:cubicBezTo>
                    <a:pt x="2995741" y="16510"/>
                    <a:pt x="3505831" y="20320"/>
                    <a:pt x="4023006" y="17780"/>
                  </a:cubicBezTo>
                  <a:cubicBezTo>
                    <a:pt x="4873157" y="11430"/>
                    <a:pt x="5723308" y="6350"/>
                    <a:pt x="6580543" y="10160"/>
                  </a:cubicBezTo>
                  <a:cubicBezTo>
                    <a:pt x="7062295" y="12700"/>
                    <a:pt x="7551131" y="16510"/>
                    <a:pt x="8032883" y="11430"/>
                  </a:cubicBezTo>
                  <a:cubicBezTo>
                    <a:pt x="8259590" y="8890"/>
                    <a:pt x="8486298" y="1270"/>
                    <a:pt x="8712283" y="3810"/>
                  </a:cubicBezTo>
                  <a:cubicBezTo>
                    <a:pt x="8724983" y="3810"/>
                    <a:pt x="8750383" y="0"/>
                    <a:pt x="8759273" y="10160"/>
                  </a:cubicBezTo>
                  <a:cubicBezTo>
                    <a:pt x="8764353" y="15240"/>
                    <a:pt x="8763083" y="22860"/>
                    <a:pt x="8764353" y="29210"/>
                  </a:cubicBezTo>
                  <a:cubicBezTo>
                    <a:pt x="8765623" y="36830"/>
                    <a:pt x="8766894" y="45720"/>
                    <a:pt x="8769433" y="53340"/>
                  </a:cubicBezTo>
                  <a:cubicBezTo>
                    <a:pt x="8775783" y="80612"/>
                    <a:pt x="8774513" y="97935"/>
                    <a:pt x="8774513" y="115258"/>
                  </a:cubicBezTo>
                  <a:cubicBezTo>
                    <a:pt x="8774513" y="134436"/>
                    <a:pt x="8774513" y="153615"/>
                    <a:pt x="8774513" y="172794"/>
                  </a:cubicBezTo>
                  <a:cubicBezTo>
                    <a:pt x="8774513" y="214863"/>
                    <a:pt x="8773244" y="256314"/>
                    <a:pt x="8770703" y="298383"/>
                  </a:cubicBezTo>
                  <a:cubicBezTo>
                    <a:pt x="8768163" y="334265"/>
                    <a:pt x="8765623" y="369529"/>
                    <a:pt x="8765623" y="405412"/>
                  </a:cubicBezTo>
                  <a:cubicBezTo>
                    <a:pt x="8764353" y="483364"/>
                    <a:pt x="8763083" y="561934"/>
                    <a:pt x="8763083" y="640505"/>
                  </a:cubicBezTo>
                  <a:cubicBezTo>
                    <a:pt x="8761813" y="703609"/>
                    <a:pt x="8764353" y="767332"/>
                    <a:pt x="8760544" y="830435"/>
                  </a:cubicBezTo>
                  <a:cubicBezTo>
                    <a:pt x="8760544" y="837859"/>
                    <a:pt x="8759273" y="847708"/>
                    <a:pt x="8758003" y="862948"/>
                  </a:cubicBezTo>
                  <a:cubicBezTo>
                    <a:pt x="8756733" y="878188"/>
                    <a:pt x="8751653" y="889618"/>
                    <a:pt x="8735144" y="888348"/>
                  </a:cubicBezTo>
                  <a:cubicBezTo>
                    <a:pt x="8713553" y="885808"/>
                    <a:pt x="8606735" y="881998"/>
                    <a:pt x="8479213" y="883268"/>
                  </a:cubicBezTo>
                  <a:cubicBezTo>
                    <a:pt x="7997461" y="885808"/>
                    <a:pt x="7522794" y="883268"/>
                    <a:pt x="7041042" y="880728"/>
                  </a:cubicBezTo>
                  <a:cubicBezTo>
                    <a:pt x="6084622" y="875648"/>
                    <a:pt x="5128202" y="880728"/>
                    <a:pt x="4171783" y="876918"/>
                  </a:cubicBezTo>
                  <a:cubicBezTo>
                    <a:pt x="3668777" y="874378"/>
                    <a:pt x="3165771" y="875648"/>
                    <a:pt x="2662765" y="875648"/>
                  </a:cubicBezTo>
                  <a:cubicBezTo>
                    <a:pt x="2528158" y="875648"/>
                    <a:pt x="2400635" y="874378"/>
                    <a:pt x="2266028" y="874378"/>
                  </a:cubicBezTo>
                  <a:cubicBezTo>
                    <a:pt x="2032237" y="873108"/>
                    <a:pt x="1805530" y="876918"/>
                    <a:pt x="1571738" y="875648"/>
                  </a:cubicBezTo>
                  <a:cubicBezTo>
                    <a:pt x="1337947" y="874378"/>
                    <a:pt x="1097071" y="873108"/>
                    <a:pt x="863280" y="871838"/>
                  </a:cubicBezTo>
                  <a:cubicBezTo>
                    <a:pt x="622404" y="870568"/>
                    <a:pt x="232751" y="870568"/>
                    <a:pt x="41910" y="868028"/>
                  </a:cubicBezTo>
                  <a:cubicBezTo>
                    <a:pt x="17780" y="865488"/>
                    <a:pt x="19050" y="864218"/>
                    <a:pt x="19050" y="840953"/>
                  </a:cubicBezTo>
                  <a:cubicBezTo>
                    <a:pt x="19050" y="839097"/>
                    <a:pt x="19050" y="836622"/>
                    <a:pt x="19050" y="834766"/>
                  </a:cubicBezTo>
                  <a:cubicBezTo>
                    <a:pt x="19050" y="824868"/>
                    <a:pt x="19050" y="815587"/>
                    <a:pt x="19050" y="805689"/>
                  </a:cubicBezTo>
                  <a:cubicBezTo>
                    <a:pt x="19050" y="771044"/>
                    <a:pt x="19050" y="736398"/>
                    <a:pt x="19050" y="701753"/>
                  </a:cubicBezTo>
                  <a:cubicBezTo>
                    <a:pt x="19050" y="621326"/>
                    <a:pt x="19050" y="540900"/>
                    <a:pt x="19050" y="460473"/>
                  </a:cubicBezTo>
                  <a:cubicBezTo>
                    <a:pt x="19050" y="440057"/>
                    <a:pt x="19050" y="420260"/>
                    <a:pt x="17780" y="399844"/>
                  </a:cubicBezTo>
                  <a:cubicBezTo>
                    <a:pt x="12700" y="316324"/>
                    <a:pt x="12700" y="232804"/>
                    <a:pt x="8890" y="149903"/>
                  </a:cubicBezTo>
                  <a:cubicBezTo>
                    <a:pt x="8890" y="131962"/>
                    <a:pt x="7620" y="114020"/>
                    <a:pt x="7620" y="96079"/>
                  </a:cubicBezTo>
                  <a:cubicBezTo>
                    <a:pt x="3810" y="78138"/>
                    <a:pt x="0" y="48260"/>
                    <a:pt x="0" y="15240"/>
                  </a:cubicBezTo>
                  <a:close/>
                  <a:moveTo>
                    <a:pt x="8731333" y="855328"/>
                  </a:moveTo>
                  <a:cubicBezTo>
                    <a:pt x="8733873" y="830435"/>
                    <a:pt x="8732603" y="811257"/>
                    <a:pt x="8733873" y="791460"/>
                  </a:cubicBezTo>
                  <a:cubicBezTo>
                    <a:pt x="8735144" y="753721"/>
                    <a:pt x="8735144" y="715364"/>
                    <a:pt x="8736413" y="677625"/>
                  </a:cubicBezTo>
                  <a:cubicBezTo>
                    <a:pt x="8737683" y="595342"/>
                    <a:pt x="8738953" y="513679"/>
                    <a:pt x="8740223" y="431396"/>
                  </a:cubicBezTo>
                  <a:cubicBezTo>
                    <a:pt x="8742763" y="328697"/>
                    <a:pt x="8747844" y="226618"/>
                    <a:pt x="8749113" y="123919"/>
                  </a:cubicBezTo>
                  <a:cubicBezTo>
                    <a:pt x="8749113" y="107215"/>
                    <a:pt x="8750383" y="90511"/>
                    <a:pt x="8749113" y="73660"/>
                  </a:cubicBezTo>
                  <a:cubicBezTo>
                    <a:pt x="8749113" y="64770"/>
                    <a:pt x="8747844" y="55880"/>
                    <a:pt x="8745303" y="46990"/>
                  </a:cubicBezTo>
                  <a:cubicBezTo>
                    <a:pt x="8744033" y="43180"/>
                    <a:pt x="8744033" y="39370"/>
                    <a:pt x="8742763" y="35560"/>
                  </a:cubicBezTo>
                  <a:cubicBezTo>
                    <a:pt x="8741494" y="26670"/>
                    <a:pt x="8742763" y="29210"/>
                    <a:pt x="8735144" y="26670"/>
                  </a:cubicBezTo>
                  <a:cubicBezTo>
                    <a:pt x="8721173" y="21590"/>
                    <a:pt x="8642159" y="25400"/>
                    <a:pt x="8564228" y="25400"/>
                  </a:cubicBezTo>
                  <a:cubicBezTo>
                    <a:pt x="8096645" y="31750"/>
                    <a:pt x="7629062" y="35560"/>
                    <a:pt x="7154394" y="31750"/>
                  </a:cubicBezTo>
                  <a:cubicBezTo>
                    <a:pt x="6226314" y="25400"/>
                    <a:pt x="5284063" y="24130"/>
                    <a:pt x="4355982" y="35560"/>
                  </a:cubicBezTo>
                  <a:cubicBezTo>
                    <a:pt x="4100937" y="39370"/>
                    <a:pt x="3845892" y="40640"/>
                    <a:pt x="3590846" y="40640"/>
                  </a:cubicBezTo>
                  <a:cubicBezTo>
                    <a:pt x="3371224" y="40640"/>
                    <a:pt x="3144517" y="36830"/>
                    <a:pt x="2924895" y="38100"/>
                  </a:cubicBezTo>
                  <a:cubicBezTo>
                    <a:pt x="2570665" y="40640"/>
                    <a:pt x="2223520" y="39370"/>
                    <a:pt x="1869291" y="39370"/>
                  </a:cubicBezTo>
                  <a:cubicBezTo>
                    <a:pt x="1635500" y="39370"/>
                    <a:pt x="1408793" y="48260"/>
                    <a:pt x="1175001" y="49530"/>
                  </a:cubicBezTo>
                  <a:cubicBezTo>
                    <a:pt x="955379" y="50800"/>
                    <a:pt x="728672" y="44450"/>
                    <a:pt x="501965" y="41910"/>
                  </a:cubicBezTo>
                  <a:cubicBezTo>
                    <a:pt x="395697" y="40640"/>
                    <a:pt x="282343" y="39370"/>
                    <a:pt x="168990" y="38100"/>
                  </a:cubicBezTo>
                  <a:cubicBezTo>
                    <a:pt x="112313" y="36830"/>
                    <a:pt x="55636" y="36830"/>
                    <a:pt x="43180" y="35560"/>
                  </a:cubicBezTo>
                  <a:cubicBezTo>
                    <a:pt x="38100" y="35560"/>
                    <a:pt x="31750" y="34290"/>
                    <a:pt x="27940" y="35560"/>
                  </a:cubicBezTo>
                  <a:cubicBezTo>
                    <a:pt x="21590" y="38100"/>
                    <a:pt x="22860" y="35560"/>
                    <a:pt x="21590" y="44450"/>
                  </a:cubicBezTo>
                  <a:cubicBezTo>
                    <a:pt x="19050" y="59690"/>
                    <a:pt x="24130" y="75663"/>
                    <a:pt x="24130" y="83087"/>
                  </a:cubicBezTo>
                  <a:cubicBezTo>
                    <a:pt x="25400" y="92367"/>
                    <a:pt x="25400" y="101647"/>
                    <a:pt x="25400" y="110927"/>
                  </a:cubicBezTo>
                  <a:cubicBezTo>
                    <a:pt x="25400" y="149284"/>
                    <a:pt x="21590" y="187023"/>
                    <a:pt x="25400" y="225380"/>
                  </a:cubicBezTo>
                  <a:cubicBezTo>
                    <a:pt x="30480" y="271162"/>
                    <a:pt x="30480" y="316943"/>
                    <a:pt x="30480" y="362724"/>
                  </a:cubicBezTo>
                  <a:cubicBezTo>
                    <a:pt x="31750" y="436964"/>
                    <a:pt x="31750" y="511204"/>
                    <a:pt x="31750" y="585444"/>
                  </a:cubicBezTo>
                  <a:cubicBezTo>
                    <a:pt x="31750" y="658446"/>
                    <a:pt x="31750" y="731449"/>
                    <a:pt x="33020" y="804452"/>
                  </a:cubicBezTo>
                  <a:cubicBezTo>
                    <a:pt x="33020" y="811257"/>
                    <a:pt x="33020" y="818681"/>
                    <a:pt x="33020" y="825486"/>
                  </a:cubicBezTo>
                  <a:cubicBezTo>
                    <a:pt x="33020" y="831673"/>
                    <a:pt x="33020" y="838478"/>
                    <a:pt x="39370" y="847708"/>
                  </a:cubicBezTo>
                  <a:cubicBezTo>
                    <a:pt x="45720" y="851518"/>
                    <a:pt x="119398" y="851518"/>
                    <a:pt x="161905" y="852788"/>
                  </a:cubicBezTo>
                  <a:cubicBezTo>
                    <a:pt x="232751" y="854058"/>
                    <a:pt x="296512" y="854058"/>
                    <a:pt x="360274" y="854058"/>
                  </a:cubicBezTo>
                  <a:cubicBezTo>
                    <a:pt x="579896" y="851518"/>
                    <a:pt x="792434" y="852788"/>
                    <a:pt x="1012056" y="854058"/>
                  </a:cubicBezTo>
                  <a:cubicBezTo>
                    <a:pt x="1118325" y="854058"/>
                    <a:pt x="1231678" y="854058"/>
                    <a:pt x="1337947" y="855328"/>
                  </a:cubicBezTo>
                  <a:cubicBezTo>
                    <a:pt x="1451300" y="856598"/>
                    <a:pt x="1571738" y="861678"/>
                    <a:pt x="1685092" y="857868"/>
                  </a:cubicBezTo>
                  <a:cubicBezTo>
                    <a:pt x="1897630" y="851518"/>
                    <a:pt x="2124336" y="855328"/>
                    <a:pt x="2336874" y="855328"/>
                  </a:cubicBezTo>
                  <a:cubicBezTo>
                    <a:pt x="2478566" y="855328"/>
                    <a:pt x="2620258" y="859138"/>
                    <a:pt x="2761949" y="859138"/>
                  </a:cubicBezTo>
                  <a:cubicBezTo>
                    <a:pt x="2882387" y="859138"/>
                    <a:pt x="3009910" y="859138"/>
                    <a:pt x="3130348" y="857868"/>
                  </a:cubicBezTo>
                  <a:cubicBezTo>
                    <a:pt x="3704200" y="856598"/>
                    <a:pt x="4270967" y="855328"/>
                    <a:pt x="4837734" y="857868"/>
                  </a:cubicBezTo>
                  <a:cubicBezTo>
                    <a:pt x="5064441" y="859138"/>
                    <a:pt x="5291148" y="856598"/>
                    <a:pt x="5517855" y="856598"/>
                  </a:cubicBezTo>
                  <a:cubicBezTo>
                    <a:pt x="5737477" y="855328"/>
                    <a:pt x="5957099" y="851518"/>
                    <a:pt x="6176721" y="855328"/>
                  </a:cubicBezTo>
                  <a:cubicBezTo>
                    <a:pt x="6396344" y="859138"/>
                    <a:pt x="6623051" y="856598"/>
                    <a:pt x="6842673" y="860408"/>
                  </a:cubicBezTo>
                  <a:cubicBezTo>
                    <a:pt x="7069379" y="864218"/>
                    <a:pt x="7296086" y="859138"/>
                    <a:pt x="7522794" y="859138"/>
                  </a:cubicBezTo>
                  <a:cubicBezTo>
                    <a:pt x="7742416" y="859138"/>
                    <a:pt x="7969122" y="859138"/>
                    <a:pt x="8188744" y="860408"/>
                  </a:cubicBezTo>
                  <a:cubicBezTo>
                    <a:pt x="8408367" y="857868"/>
                    <a:pt x="8613820" y="855328"/>
                    <a:pt x="8731333" y="855328"/>
                  </a:cubicBezTo>
                  <a:close/>
                </a:path>
              </a:pathLst>
            </a:custGeom>
            <a:solidFill>
              <a:srgbClr val="F5AA49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2551420" y="5036657"/>
            <a:ext cx="12271018" cy="4641071"/>
            <a:chOff x="0" y="0"/>
            <a:chExt cx="8770703" cy="3317203"/>
          </a:xfrm>
        </p:grpSpPr>
        <p:sp>
          <p:nvSpPr>
            <p:cNvPr name="Freeform 12" id="12"/>
            <p:cNvSpPr/>
            <p:nvPr/>
          </p:nvSpPr>
          <p:spPr>
            <a:xfrm>
              <a:off x="13970" y="17780"/>
              <a:ext cx="8740224" cy="3277833"/>
            </a:xfrm>
            <a:custGeom>
              <a:avLst/>
              <a:gdLst/>
              <a:ahLst/>
              <a:cxnLst/>
              <a:rect r="r" b="b" t="t" l="l"/>
              <a:pathLst>
                <a:path h="3277833" w="8740224">
                  <a:moveTo>
                    <a:pt x="8723713" y="3277833"/>
                  </a:moveTo>
                  <a:lnTo>
                    <a:pt x="15240" y="3270213"/>
                  </a:lnTo>
                  <a:lnTo>
                    <a:pt x="0" y="11430"/>
                  </a:lnTo>
                  <a:lnTo>
                    <a:pt x="8740224" y="0"/>
                  </a:lnTo>
                  <a:close/>
                </a:path>
              </a:pathLst>
            </a:custGeom>
            <a:solidFill>
              <a:srgbClr val="EFE9CE"/>
            </a:solidFill>
          </p:spPr>
        </p:sp>
        <p:sp>
          <p:nvSpPr>
            <p:cNvPr name="Freeform 13" id="13"/>
            <p:cNvSpPr/>
            <p:nvPr/>
          </p:nvSpPr>
          <p:spPr>
            <a:xfrm>
              <a:off x="0" y="-2540"/>
              <a:ext cx="8775783" cy="3322283"/>
            </a:xfrm>
            <a:custGeom>
              <a:avLst/>
              <a:gdLst/>
              <a:ahLst/>
              <a:cxnLst/>
              <a:rect r="r" b="b" t="t" l="l"/>
              <a:pathLst>
                <a:path h="3322283" w="8775783">
                  <a:moveTo>
                    <a:pt x="0" y="15240"/>
                  </a:moveTo>
                  <a:cubicBezTo>
                    <a:pt x="41910" y="19050"/>
                    <a:pt x="225666" y="20320"/>
                    <a:pt x="459458" y="22860"/>
                  </a:cubicBezTo>
                  <a:cubicBezTo>
                    <a:pt x="693249" y="24130"/>
                    <a:pt x="934125" y="30480"/>
                    <a:pt x="1175001" y="27940"/>
                  </a:cubicBezTo>
                  <a:cubicBezTo>
                    <a:pt x="1288355" y="26670"/>
                    <a:pt x="1401708" y="22860"/>
                    <a:pt x="1515062" y="20320"/>
                  </a:cubicBezTo>
                  <a:cubicBezTo>
                    <a:pt x="1635500" y="17780"/>
                    <a:pt x="1755938" y="17780"/>
                    <a:pt x="1876376" y="19050"/>
                  </a:cubicBezTo>
                  <a:cubicBezTo>
                    <a:pt x="2081829" y="20320"/>
                    <a:pt x="2287282" y="20320"/>
                    <a:pt x="2485650" y="19050"/>
                  </a:cubicBezTo>
                  <a:cubicBezTo>
                    <a:pt x="2995741" y="16510"/>
                    <a:pt x="3505831" y="20320"/>
                    <a:pt x="4023006" y="17780"/>
                  </a:cubicBezTo>
                  <a:cubicBezTo>
                    <a:pt x="4873157" y="11430"/>
                    <a:pt x="5723308" y="6350"/>
                    <a:pt x="6580543" y="10160"/>
                  </a:cubicBezTo>
                  <a:cubicBezTo>
                    <a:pt x="7062295" y="12700"/>
                    <a:pt x="7551131" y="16510"/>
                    <a:pt x="8032883" y="11430"/>
                  </a:cubicBezTo>
                  <a:cubicBezTo>
                    <a:pt x="8259590" y="8890"/>
                    <a:pt x="8486298" y="1270"/>
                    <a:pt x="8712283" y="3810"/>
                  </a:cubicBezTo>
                  <a:cubicBezTo>
                    <a:pt x="8724983" y="3810"/>
                    <a:pt x="8750383" y="0"/>
                    <a:pt x="8759273" y="10160"/>
                  </a:cubicBezTo>
                  <a:cubicBezTo>
                    <a:pt x="8764353" y="15240"/>
                    <a:pt x="8763083" y="22860"/>
                    <a:pt x="8764353" y="29210"/>
                  </a:cubicBezTo>
                  <a:cubicBezTo>
                    <a:pt x="8765623" y="36830"/>
                    <a:pt x="8766894" y="45720"/>
                    <a:pt x="8769433" y="53340"/>
                  </a:cubicBezTo>
                  <a:cubicBezTo>
                    <a:pt x="8775783" y="101664"/>
                    <a:pt x="8774513" y="173698"/>
                    <a:pt x="8774513" y="245731"/>
                  </a:cubicBezTo>
                  <a:cubicBezTo>
                    <a:pt x="8774513" y="325482"/>
                    <a:pt x="8774513" y="405233"/>
                    <a:pt x="8774513" y="484984"/>
                  </a:cubicBezTo>
                  <a:cubicBezTo>
                    <a:pt x="8774513" y="659921"/>
                    <a:pt x="8773244" y="832286"/>
                    <a:pt x="8770703" y="1007223"/>
                  </a:cubicBezTo>
                  <a:cubicBezTo>
                    <a:pt x="8768163" y="1156435"/>
                    <a:pt x="8765623" y="1303074"/>
                    <a:pt x="8765623" y="1452285"/>
                  </a:cubicBezTo>
                  <a:cubicBezTo>
                    <a:pt x="8764353" y="1776434"/>
                    <a:pt x="8763083" y="2103156"/>
                    <a:pt x="8763083" y="2429877"/>
                  </a:cubicBezTo>
                  <a:cubicBezTo>
                    <a:pt x="8761813" y="2692284"/>
                    <a:pt x="8764353" y="2957263"/>
                    <a:pt x="8760544" y="3219669"/>
                  </a:cubicBezTo>
                  <a:cubicBezTo>
                    <a:pt x="8760544" y="3250540"/>
                    <a:pt x="8759273" y="3280373"/>
                    <a:pt x="8758003" y="3295613"/>
                  </a:cubicBezTo>
                  <a:cubicBezTo>
                    <a:pt x="8756733" y="3310853"/>
                    <a:pt x="8751653" y="3322283"/>
                    <a:pt x="8735144" y="3321013"/>
                  </a:cubicBezTo>
                  <a:cubicBezTo>
                    <a:pt x="8713553" y="3318473"/>
                    <a:pt x="8606735" y="3314663"/>
                    <a:pt x="8479213" y="3315933"/>
                  </a:cubicBezTo>
                  <a:cubicBezTo>
                    <a:pt x="7997461" y="3318473"/>
                    <a:pt x="7522794" y="3315933"/>
                    <a:pt x="7041042" y="3313393"/>
                  </a:cubicBezTo>
                  <a:cubicBezTo>
                    <a:pt x="6084622" y="3308313"/>
                    <a:pt x="5128202" y="3313393"/>
                    <a:pt x="4171783" y="3309583"/>
                  </a:cubicBezTo>
                  <a:cubicBezTo>
                    <a:pt x="3668777" y="3307043"/>
                    <a:pt x="3165771" y="3308313"/>
                    <a:pt x="2662765" y="3308313"/>
                  </a:cubicBezTo>
                  <a:cubicBezTo>
                    <a:pt x="2528158" y="3308313"/>
                    <a:pt x="2400635" y="3307043"/>
                    <a:pt x="2266028" y="3307043"/>
                  </a:cubicBezTo>
                  <a:cubicBezTo>
                    <a:pt x="2032237" y="3305773"/>
                    <a:pt x="1805530" y="3309583"/>
                    <a:pt x="1571738" y="3308313"/>
                  </a:cubicBezTo>
                  <a:cubicBezTo>
                    <a:pt x="1337947" y="3307043"/>
                    <a:pt x="1097071" y="3305773"/>
                    <a:pt x="863280" y="3304503"/>
                  </a:cubicBezTo>
                  <a:cubicBezTo>
                    <a:pt x="622404" y="3303233"/>
                    <a:pt x="232751" y="3303233"/>
                    <a:pt x="41910" y="3300693"/>
                  </a:cubicBezTo>
                  <a:cubicBezTo>
                    <a:pt x="17780" y="3298153"/>
                    <a:pt x="19050" y="3296883"/>
                    <a:pt x="19050" y="3263403"/>
                  </a:cubicBezTo>
                  <a:cubicBezTo>
                    <a:pt x="19050" y="3255685"/>
                    <a:pt x="19050" y="3245395"/>
                    <a:pt x="19050" y="3237677"/>
                  </a:cubicBezTo>
                  <a:cubicBezTo>
                    <a:pt x="19050" y="3196515"/>
                    <a:pt x="19050" y="3157926"/>
                    <a:pt x="19050" y="3116764"/>
                  </a:cubicBezTo>
                  <a:cubicBezTo>
                    <a:pt x="19050" y="2972698"/>
                    <a:pt x="19050" y="2828632"/>
                    <a:pt x="19050" y="2684566"/>
                  </a:cubicBezTo>
                  <a:cubicBezTo>
                    <a:pt x="19050" y="2350126"/>
                    <a:pt x="19050" y="2015687"/>
                    <a:pt x="19050" y="1681248"/>
                  </a:cubicBezTo>
                  <a:cubicBezTo>
                    <a:pt x="19050" y="1596351"/>
                    <a:pt x="19050" y="1514028"/>
                    <a:pt x="17780" y="1429132"/>
                  </a:cubicBezTo>
                  <a:cubicBezTo>
                    <a:pt x="12700" y="1081829"/>
                    <a:pt x="12700" y="734527"/>
                    <a:pt x="8890" y="389797"/>
                  </a:cubicBezTo>
                  <a:cubicBezTo>
                    <a:pt x="8890" y="315191"/>
                    <a:pt x="7620" y="240585"/>
                    <a:pt x="7620" y="165980"/>
                  </a:cubicBezTo>
                  <a:cubicBezTo>
                    <a:pt x="3810" y="91374"/>
                    <a:pt x="0" y="48260"/>
                    <a:pt x="0" y="15240"/>
                  </a:cubicBezTo>
                  <a:close/>
                  <a:moveTo>
                    <a:pt x="8731333" y="3287993"/>
                  </a:moveTo>
                  <a:cubicBezTo>
                    <a:pt x="8733873" y="3219669"/>
                    <a:pt x="8732603" y="3139918"/>
                    <a:pt x="8733873" y="3057594"/>
                  </a:cubicBezTo>
                  <a:cubicBezTo>
                    <a:pt x="8735144" y="2900665"/>
                    <a:pt x="8735144" y="2741163"/>
                    <a:pt x="8736413" y="2584234"/>
                  </a:cubicBezTo>
                  <a:cubicBezTo>
                    <a:pt x="8737683" y="2242077"/>
                    <a:pt x="8738953" y="1902492"/>
                    <a:pt x="8740223" y="1560335"/>
                  </a:cubicBezTo>
                  <a:cubicBezTo>
                    <a:pt x="8742763" y="1133281"/>
                    <a:pt x="8747844" y="708801"/>
                    <a:pt x="8749113" y="281747"/>
                  </a:cubicBezTo>
                  <a:cubicBezTo>
                    <a:pt x="8749113" y="212287"/>
                    <a:pt x="8750383" y="142826"/>
                    <a:pt x="8749113" y="73660"/>
                  </a:cubicBezTo>
                  <a:cubicBezTo>
                    <a:pt x="8749113" y="64770"/>
                    <a:pt x="8747844" y="55880"/>
                    <a:pt x="8745303" y="46990"/>
                  </a:cubicBezTo>
                  <a:cubicBezTo>
                    <a:pt x="8744033" y="43180"/>
                    <a:pt x="8744033" y="39370"/>
                    <a:pt x="8742763" y="35560"/>
                  </a:cubicBezTo>
                  <a:cubicBezTo>
                    <a:pt x="8741494" y="26670"/>
                    <a:pt x="8742763" y="29210"/>
                    <a:pt x="8735144" y="26670"/>
                  </a:cubicBezTo>
                  <a:cubicBezTo>
                    <a:pt x="8721173" y="21590"/>
                    <a:pt x="8642159" y="25400"/>
                    <a:pt x="8564228" y="25400"/>
                  </a:cubicBezTo>
                  <a:cubicBezTo>
                    <a:pt x="8096645" y="31750"/>
                    <a:pt x="7629062" y="35560"/>
                    <a:pt x="7154394" y="31750"/>
                  </a:cubicBezTo>
                  <a:cubicBezTo>
                    <a:pt x="6226314" y="25400"/>
                    <a:pt x="5284063" y="24130"/>
                    <a:pt x="4355982" y="35560"/>
                  </a:cubicBezTo>
                  <a:cubicBezTo>
                    <a:pt x="4100937" y="39370"/>
                    <a:pt x="3845892" y="40640"/>
                    <a:pt x="3590846" y="40640"/>
                  </a:cubicBezTo>
                  <a:cubicBezTo>
                    <a:pt x="3371224" y="40640"/>
                    <a:pt x="3144517" y="36830"/>
                    <a:pt x="2924895" y="38100"/>
                  </a:cubicBezTo>
                  <a:cubicBezTo>
                    <a:pt x="2570665" y="40640"/>
                    <a:pt x="2223520" y="39370"/>
                    <a:pt x="1869291" y="39370"/>
                  </a:cubicBezTo>
                  <a:cubicBezTo>
                    <a:pt x="1635500" y="39370"/>
                    <a:pt x="1408793" y="48260"/>
                    <a:pt x="1175001" y="49530"/>
                  </a:cubicBezTo>
                  <a:cubicBezTo>
                    <a:pt x="955379" y="50800"/>
                    <a:pt x="728672" y="44450"/>
                    <a:pt x="501965" y="41910"/>
                  </a:cubicBezTo>
                  <a:cubicBezTo>
                    <a:pt x="395697" y="40640"/>
                    <a:pt x="282343" y="39370"/>
                    <a:pt x="168990" y="38100"/>
                  </a:cubicBezTo>
                  <a:cubicBezTo>
                    <a:pt x="112313" y="36830"/>
                    <a:pt x="55636" y="36830"/>
                    <a:pt x="43180" y="35560"/>
                  </a:cubicBezTo>
                  <a:cubicBezTo>
                    <a:pt x="38100" y="35560"/>
                    <a:pt x="31750" y="34290"/>
                    <a:pt x="27940" y="35560"/>
                  </a:cubicBezTo>
                  <a:cubicBezTo>
                    <a:pt x="21590" y="38100"/>
                    <a:pt x="22860" y="35560"/>
                    <a:pt x="21590" y="44450"/>
                  </a:cubicBezTo>
                  <a:cubicBezTo>
                    <a:pt x="19050" y="59690"/>
                    <a:pt x="24130" y="81084"/>
                    <a:pt x="24130" y="111955"/>
                  </a:cubicBezTo>
                  <a:cubicBezTo>
                    <a:pt x="25400" y="150544"/>
                    <a:pt x="25400" y="189133"/>
                    <a:pt x="25400" y="227722"/>
                  </a:cubicBezTo>
                  <a:cubicBezTo>
                    <a:pt x="25400" y="387224"/>
                    <a:pt x="21590" y="544154"/>
                    <a:pt x="25400" y="703655"/>
                  </a:cubicBezTo>
                  <a:cubicBezTo>
                    <a:pt x="30480" y="894029"/>
                    <a:pt x="30480" y="1084402"/>
                    <a:pt x="30480" y="1274775"/>
                  </a:cubicBezTo>
                  <a:cubicBezTo>
                    <a:pt x="31750" y="1583488"/>
                    <a:pt x="31750" y="1892202"/>
                    <a:pt x="31750" y="2200915"/>
                  </a:cubicBezTo>
                  <a:cubicBezTo>
                    <a:pt x="31750" y="2504483"/>
                    <a:pt x="31750" y="2808051"/>
                    <a:pt x="33020" y="3111619"/>
                  </a:cubicBezTo>
                  <a:cubicBezTo>
                    <a:pt x="33020" y="3139918"/>
                    <a:pt x="33020" y="3170789"/>
                    <a:pt x="33020" y="3199088"/>
                  </a:cubicBezTo>
                  <a:cubicBezTo>
                    <a:pt x="33020" y="3224814"/>
                    <a:pt x="33020" y="3253113"/>
                    <a:pt x="39370" y="3280373"/>
                  </a:cubicBezTo>
                  <a:cubicBezTo>
                    <a:pt x="45720" y="3284183"/>
                    <a:pt x="119398" y="3284183"/>
                    <a:pt x="161905" y="3285453"/>
                  </a:cubicBezTo>
                  <a:cubicBezTo>
                    <a:pt x="232751" y="3286723"/>
                    <a:pt x="296512" y="3286723"/>
                    <a:pt x="360274" y="3286723"/>
                  </a:cubicBezTo>
                  <a:cubicBezTo>
                    <a:pt x="579896" y="3284183"/>
                    <a:pt x="792434" y="3285453"/>
                    <a:pt x="1012056" y="3286723"/>
                  </a:cubicBezTo>
                  <a:cubicBezTo>
                    <a:pt x="1118325" y="3286723"/>
                    <a:pt x="1231678" y="3286723"/>
                    <a:pt x="1337947" y="3287993"/>
                  </a:cubicBezTo>
                  <a:cubicBezTo>
                    <a:pt x="1451300" y="3289263"/>
                    <a:pt x="1571738" y="3294343"/>
                    <a:pt x="1685092" y="3290533"/>
                  </a:cubicBezTo>
                  <a:cubicBezTo>
                    <a:pt x="1897630" y="3284183"/>
                    <a:pt x="2124336" y="3287993"/>
                    <a:pt x="2336874" y="3287993"/>
                  </a:cubicBezTo>
                  <a:cubicBezTo>
                    <a:pt x="2478566" y="3287993"/>
                    <a:pt x="2620258" y="3291803"/>
                    <a:pt x="2761949" y="3291803"/>
                  </a:cubicBezTo>
                  <a:cubicBezTo>
                    <a:pt x="2882387" y="3291803"/>
                    <a:pt x="3009910" y="3291803"/>
                    <a:pt x="3130348" y="3290533"/>
                  </a:cubicBezTo>
                  <a:cubicBezTo>
                    <a:pt x="3704200" y="3289263"/>
                    <a:pt x="4270967" y="3287993"/>
                    <a:pt x="4837734" y="3290533"/>
                  </a:cubicBezTo>
                  <a:cubicBezTo>
                    <a:pt x="5064441" y="3291803"/>
                    <a:pt x="5291148" y="3289263"/>
                    <a:pt x="5517855" y="3289263"/>
                  </a:cubicBezTo>
                  <a:cubicBezTo>
                    <a:pt x="5737477" y="3287993"/>
                    <a:pt x="5957099" y="3284183"/>
                    <a:pt x="6176721" y="3287993"/>
                  </a:cubicBezTo>
                  <a:cubicBezTo>
                    <a:pt x="6396344" y="3291803"/>
                    <a:pt x="6623051" y="3289263"/>
                    <a:pt x="6842673" y="3293073"/>
                  </a:cubicBezTo>
                  <a:cubicBezTo>
                    <a:pt x="7069379" y="3296883"/>
                    <a:pt x="7296086" y="3291803"/>
                    <a:pt x="7522794" y="3291803"/>
                  </a:cubicBezTo>
                  <a:cubicBezTo>
                    <a:pt x="7742416" y="3291803"/>
                    <a:pt x="7969122" y="3291803"/>
                    <a:pt x="8188744" y="3293073"/>
                  </a:cubicBezTo>
                  <a:cubicBezTo>
                    <a:pt x="8408367" y="3290533"/>
                    <a:pt x="8613820" y="3287993"/>
                    <a:pt x="8731333" y="3287993"/>
                  </a:cubicBezTo>
                  <a:close/>
                </a:path>
              </a:pathLst>
            </a:custGeom>
            <a:solidFill>
              <a:srgbClr val="F5AA49"/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2551420" y="5036657"/>
            <a:ext cx="12271018" cy="2191770"/>
            <a:chOff x="0" y="0"/>
            <a:chExt cx="8770703" cy="1566566"/>
          </a:xfrm>
        </p:grpSpPr>
        <p:sp>
          <p:nvSpPr>
            <p:cNvPr name="Freeform 15" id="15"/>
            <p:cNvSpPr/>
            <p:nvPr/>
          </p:nvSpPr>
          <p:spPr>
            <a:xfrm>
              <a:off x="13970" y="17780"/>
              <a:ext cx="8740224" cy="1527196"/>
            </a:xfrm>
            <a:custGeom>
              <a:avLst/>
              <a:gdLst/>
              <a:ahLst/>
              <a:cxnLst/>
              <a:rect r="r" b="b" t="t" l="l"/>
              <a:pathLst>
                <a:path h="1527196" w="8740224">
                  <a:moveTo>
                    <a:pt x="8723713" y="1527196"/>
                  </a:moveTo>
                  <a:lnTo>
                    <a:pt x="15240" y="1519576"/>
                  </a:lnTo>
                  <a:lnTo>
                    <a:pt x="0" y="11430"/>
                  </a:lnTo>
                  <a:lnTo>
                    <a:pt x="8740224" y="0"/>
                  </a:lnTo>
                  <a:close/>
                </a:path>
              </a:pathLst>
            </a:custGeom>
            <a:solidFill>
              <a:srgbClr val="F5AA49"/>
            </a:solidFill>
          </p:spPr>
        </p:sp>
        <p:sp>
          <p:nvSpPr>
            <p:cNvPr name="Freeform 16" id="16"/>
            <p:cNvSpPr/>
            <p:nvPr/>
          </p:nvSpPr>
          <p:spPr>
            <a:xfrm>
              <a:off x="0" y="-2540"/>
              <a:ext cx="8775783" cy="1571646"/>
            </a:xfrm>
            <a:custGeom>
              <a:avLst/>
              <a:gdLst/>
              <a:ahLst/>
              <a:cxnLst/>
              <a:rect r="r" b="b" t="t" l="l"/>
              <a:pathLst>
                <a:path h="1571646" w="8775783">
                  <a:moveTo>
                    <a:pt x="0" y="15240"/>
                  </a:moveTo>
                  <a:cubicBezTo>
                    <a:pt x="41910" y="19050"/>
                    <a:pt x="225666" y="20320"/>
                    <a:pt x="459458" y="22860"/>
                  </a:cubicBezTo>
                  <a:cubicBezTo>
                    <a:pt x="693249" y="24130"/>
                    <a:pt x="934125" y="30480"/>
                    <a:pt x="1175001" y="27940"/>
                  </a:cubicBezTo>
                  <a:cubicBezTo>
                    <a:pt x="1288355" y="26670"/>
                    <a:pt x="1401708" y="22860"/>
                    <a:pt x="1515062" y="20320"/>
                  </a:cubicBezTo>
                  <a:cubicBezTo>
                    <a:pt x="1635500" y="17780"/>
                    <a:pt x="1755938" y="17780"/>
                    <a:pt x="1876376" y="19050"/>
                  </a:cubicBezTo>
                  <a:cubicBezTo>
                    <a:pt x="2081829" y="20320"/>
                    <a:pt x="2287282" y="20320"/>
                    <a:pt x="2485650" y="19050"/>
                  </a:cubicBezTo>
                  <a:cubicBezTo>
                    <a:pt x="2995741" y="16510"/>
                    <a:pt x="3505831" y="20320"/>
                    <a:pt x="4023006" y="17780"/>
                  </a:cubicBezTo>
                  <a:cubicBezTo>
                    <a:pt x="4873157" y="11430"/>
                    <a:pt x="5723308" y="6350"/>
                    <a:pt x="6580543" y="10160"/>
                  </a:cubicBezTo>
                  <a:cubicBezTo>
                    <a:pt x="7062295" y="12700"/>
                    <a:pt x="7551131" y="16510"/>
                    <a:pt x="8032883" y="11430"/>
                  </a:cubicBezTo>
                  <a:cubicBezTo>
                    <a:pt x="8259590" y="8890"/>
                    <a:pt x="8486298" y="1270"/>
                    <a:pt x="8712283" y="3810"/>
                  </a:cubicBezTo>
                  <a:cubicBezTo>
                    <a:pt x="8724983" y="3810"/>
                    <a:pt x="8750383" y="0"/>
                    <a:pt x="8759273" y="10160"/>
                  </a:cubicBezTo>
                  <a:cubicBezTo>
                    <a:pt x="8764353" y="15240"/>
                    <a:pt x="8763083" y="22860"/>
                    <a:pt x="8764353" y="29210"/>
                  </a:cubicBezTo>
                  <a:cubicBezTo>
                    <a:pt x="8765623" y="36830"/>
                    <a:pt x="8766894" y="45720"/>
                    <a:pt x="8769433" y="53340"/>
                  </a:cubicBezTo>
                  <a:cubicBezTo>
                    <a:pt x="8775783" y="86515"/>
                    <a:pt x="8774513" y="119176"/>
                    <a:pt x="8774513" y="151837"/>
                  </a:cubicBezTo>
                  <a:cubicBezTo>
                    <a:pt x="8774513" y="187998"/>
                    <a:pt x="8774513" y="224159"/>
                    <a:pt x="8774513" y="260320"/>
                  </a:cubicBezTo>
                  <a:cubicBezTo>
                    <a:pt x="8774513" y="339641"/>
                    <a:pt x="8773244" y="417795"/>
                    <a:pt x="8770703" y="497115"/>
                  </a:cubicBezTo>
                  <a:cubicBezTo>
                    <a:pt x="8768163" y="564771"/>
                    <a:pt x="8765623" y="631260"/>
                    <a:pt x="8765623" y="698916"/>
                  </a:cubicBezTo>
                  <a:cubicBezTo>
                    <a:pt x="8764353" y="845892"/>
                    <a:pt x="8763083" y="994035"/>
                    <a:pt x="8763083" y="1142178"/>
                  </a:cubicBezTo>
                  <a:cubicBezTo>
                    <a:pt x="8761813" y="1261159"/>
                    <a:pt x="8764353" y="1381306"/>
                    <a:pt x="8760544" y="1500287"/>
                  </a:cubicBezTo>
                  <a:cubicBezTo>
                    <a:pt x="8760544" y="1514285"/>
                    <a:pt x="8759273" y="1529736"/>
                    <a:pt x="8758003" y="1544976"/>
                  </a:cubicBezTo>
                  <a:cubicBezTo>
                    <a:pt x="8756733" y="1560216"/>
                    <a:pt x="8751653" y="1571646"/>
                    <a:pt x="8735144" y="1570376"/>
                  </a:cubicBezTo>
                  <a:cubicBezTo>
                    <a:pt x="8713553" y="1567836"/>
                    <a:pt x="8606735" y="1564026"/>
                    <a:pt x="8479213" y="1565296"/>
                  </a:cubicBezTo>
                  <a:cubicBezTo>
                    <a:pt x="7997461" y="1567836"/>
                    <a:pt x="7522794" y="1565296"/>
                    <a:pt x="7041042" y="1562756"/>
                  </a:cubicBezTo>
                  <a:cubicBezTo>
                    <a:pt x="6084622" y="1557676"/>
                    <a:pt x="5128202" y="1562756"/>
                    <a:pt x="4171783" y="1558946"/>
                  </a:cubicBezTo>
                  <a:cubicBezTo>
                    <a:pt x="3668777" y="1556406"/>
                    <a:pt x="3165771" y="1557676"/>
                    <a:pt x="2662765" y="1557676"/>
                  </a:cubicBezTo>
                  <a:cubicBezTo>
                    <a:pt x="2528158" y="1557676"/>
                    <a:pt x="2400635" y="1556406"/>
                    <a:pt x="2266028" y="1556406"/>
                  </a:cubicBezTo>
                  <a:cubicBezTo>
                    <a:pt x="2032237" y="1555136"/>
                    <a:pt x="1805530" y="1558946"/>
                    <a:pt x="1571738" y="1557676"/>
                  </a:cubicBezTo>
                  <a:cubicBezTo>
                    <a:pt x="1337947" y="1556406"/>
                    <a:pt x="1097071" y="1555136"/>
                    <a:pt x="863280" y="1553866"/>
                  </a:cubicBezTo>
                  <a:cubicBezTo>
                    <a:pt x="622404" y="1552596"/>
                    <a:pt x="232751" y="1552596"/>
                    <a:pt x="41910" y="1550056"/>
                  </a:cubicBezTo>
                  <a:cubicBezTo>
                    <a:pt x="17780" y="1547516"/>
                    <a:pt x="19050" y="1546246"/>
                    <a:pt x="19050" y="1520117"/>
                  </a:cubicBezTo>
                  <a:cubicBezTo>
                    <a:pt x="19050" y="1516618"/>
                    <a:pt x="19050" y="1511952"/>
                    <a:pt x="19050" y="1508453"/>
                  </a:cubicBezTo>
                  <a:cubicBezTo>
                    <a:pt x="19050" y="1489789"/>
                    <a:pt x="19050" y="1472292"/>
                    <a:pt x="19050" y="1453628"/>
                  </a:cubicBezTo>
                  <a:cubicBezTo>
                    <a:pt x="19050" y="1388305"/>
                    <a:pt x="19050" y="1322982"/>
                    <a:pt x="19050" y="1257660"/>
                  </a:cubicBezTo>
                  <a:cubicBezTo>
                    <a:pt x="19050" y="1106017"/>
                    <a:pt x="19050" y="954375"/>
                    <a:pt x="19050" y="802733"/>
                  </a:cubicBezTo>
                  <a:cubicBezTo>
                    <a:pt x="19050" y="764239"/>
                    <a:pt x="19050" y="726912"/>
                    <a:pt x="17780" y="688418"/>
                  </a:cubicBezTo>
                  <a:cubicBezTo>
                    <a:pt x="12700" y="530943"/>
                    <a:pt x="12700" y="373469"/>
                    <a:pt x="8890" y="217160"/>
                  </a:cubicBezTo>
                  <a:cubicBezTo>
                    <a:pt x="8890" y="183332"/>
                    <a:pt x="7620" y="149505"/>
                    <a:pt x="7620" y="115677"/>
                  </a:cubicBezTo>
                  <a:cubicBezTo>
                    <a:pt x="3810" y="81849"/>
                    <a:pt x="0" y="48260"/>
                    <a:pt x="0" y="15240"/>
                  </a:cubicBezTo>
                  <a:close/>
                  <a:moveTo>
                    <a:pt x="8731333" y="1537356"/>
                  </a:moveTo>
                  <a:cubicBezTo>
                    <a:pt x="8733873" y="1500287"/>
                    <a:pt x="8732603" y="1464126"/>
                    <a:pt x="8733873" y="1426799"/>
                  </a:cubicBezTo>
                  <a:cubicBezTo>
                    <a:pt x="8735144" y="1355644"/>
                    <a:pt x="8735144" y="1283322"/>
                    <a:pt x="8736413" y="1212167"/>
                  </a:cubicBezTo>
                  <a:cubicBezTo>
                    <a:pt x="8737683" y="1057025"/>
                    <a:pt x="8738953" y="903050"/>
                    <a:pt x="8740223" y="747908"/>
                  </a:cubicBezTo>
                  <a:cubicBezTo>
                    <a:pt x="8742763" y="554273"/>
                    <a:pt x="8747844" y="361804"/>
                    <a:pt x="8749113" y="168168"/>
                  </a:cubicBezTo>
                  <a:cubicBezTo>
                    <a:pt x="8749113" y="136673"/>
                    <a:pt x="8750383" y="105178"/>
                    <a:pt x="8749113" y="73660"/>
                  </a:cubicBezTo>
                  <a:cubicBezTo>
                    <a:pt x="8749113" y="64770"/>
                    <a:pt x="8747844" y="55880"/>
                    <a:pt x="8745303" y="46990"/>
                  </a:cubicBezTo>
                  <a:cubicBezTo>
                    <a:pt x="8744033" y="43180"/>
                    <a:pt x="8744033" y="39370"/>
                    <a:pt x="8742763" y="35560"/>
                  </a:cubicBezTo>
                  <a:cubicBezTo>
                    <a:pt x="8741494" y="26670"/>
                    <a:pt x="8742763" y="29210"/>
                    <a:pt x="8735144" y="26670"/>
                  </a:cubicBezTo>
                  <a:cubicBezTo>
                    <a:pt x="8721173" y="21590"/>
                    <a:pt x="8642159" y="25400"/>
                    <a:pt x="8564228" y="25400"/>
                  </a:cubicBezTo>
                  <a:cubicBezTo>
                    <a:pt x="8096645" y="31750"/>
                    <a:pt x="7629062" y="35560"/>
                    <a:pt x="7154394" y="31750"/>
                  </a:cubicBezTo>
                  <a:cubicBezTo>
                    <a:pt x="6226314" y="25400"/>
                    <a:pt x="5284063" y="24130"/>
                    <a:pt x="4355982" y="35560"/>
                  </a:cubicBezTo>
                  <a:cubicBezTo>
                    <a:pt x="4100937" y="39370"/>
                    <a:pt x="3845892" y="40640"/>
                    <a:pt x="3590846" y="40640"/>
                  </a:cubicBezTo>
                  <a:cubicBezTo>
                    <a:pt x="3371224" y="40640"/>
                    <a:pt x="3144517" y="36830"/>
                    <a:pt x="2924895" y="38100"/>
                  </a:cubicBezTo>
                  <a:cubicBezTo>
                    <a:pt x="2570665" y="40640"/>
                    <a:pt x="2223520" y="39370"/>
                    <a:pt x="1869291" y="39370"/>
                  </a:cubicBezTo>
                  <a:cubicBezTo>
                    <a:pt x="1635500" y="39370"/>
                    <a:pt x="1408793" y="48260"/>
                    <a:pt x="1175001" y="49530"/>
                  </a:cubicBezTo>
                  <a:cubicBezTo>
                    <a:pt x="955379" y="50800"/>
                    <a:pt x="728672" y="44450"/>
                    <a:pt x="501965" y="41910"/>
                  </a:cubicBezTo>
                  <a:cubicBezTo>
                    <a:pt x="395697" y="40640"/>
                    <a:pt x="282343" y="39370"/>
                    <a:pt x="168990" y="38100"/>
                  </a:cubicBezTo>
                  <a:cubicBezTo>
                    <a:pt x="112313" y="36830"/>
                    <a:pt x="55636" y="36830"/>
                    <a:pt x="43180" y="35560"/>
                  </a:cubicBezTo>
                  <a:cubicBezTo>
                    <a:pt x="38100" y="35560"/>
                    <a:pt x="31750" y="34290"/>
                    <a:pt x="27940" y="35560"/>
                  </a:cubicBezTo>
                  <a:cubicBezTo>
                    <a:pt x="21590" y="38100"/>
                    <a:pt x="22860" y="35560"/>
                    <a:pt x="21590" y="44450"/>
                  </a:cubicBezTo>
                  <a:cubicBezTo>
                    <a:pt x="19050" y="59690"/>
                    <a:pt x="24130" y="77183"/>
                    <a:pt x="24130" y="91181"/>
                  </a:cubicBezTo>
                  <a:cubicBezTo>
                    <a:pt x="25400" y="108678"/>
                    <a:pt x="25400" y="126175"/>
                    <a:pt x="25400" y="143672"/>
                  </a:cubicBezTo>
                  <a:cubicBezTo>
                    <a:pt x="25400" y="215994"/>
                    <a:pt x="21590" y="287149"/>
                    <a:pt x="25400" y="359471"/>
                  </a:cubicBezTo>
                  <a:cubicBezTo>
                    <a:pt x="30480" y="445790"/>
                    <a:pt x="30480" y="532110"/>
                    <a:pt x="30480" y="618429"/>
                  </a:cubicBezTo>
                  <a:cubicBezTo>
                    <a:pt x="31750" y="758407"/>
                    <a:pt x="31750" y="898384"/>
                    <a:pt x="31750" y="1038362"/>
                  </a:cubicBezTo>
                  <a:cubicBezTo>
                    <a:pt x="31750" y="1176006"/>
                    <a:pt x="31750" y="1313651"/>
                    <a:pt x="33020" y="1451295"/>
                  </a:cubicBezTo>
                  <a:cubicBezTo>
                    <a:pt x="33020" y="1464126"/>
                    <a:pt x="33020" y="1478124"/>
                    <a:pt x="33020" y="1490956"/>
                  </a:cubicBezTo>
                  <a:cubicBezTo>
                    <a:pt x="33020" y="1502620"/>
                    <a:pt x="33020" y="1515452"/>
                    <a:pt x="39370" y="1529736"/>
                  </a:cubicBezTo>
                  <a:cubicBezTo>
                    <a:pt x="45720" y="1533546"/>
                    <a:pt x="119398" y="1533546"/>
                    <a:pt x="161905" y="1534816"/>
                  </a:cubicBezTo>
                  <a:cubicBezTo>
                    <a:pt x="232751" y="1536086"/>
                    <a:pt x="296512" y="1536086"/>
                    <a:pt x="360274" y="1536086"/>
                  </a:cubicBezTo>
                  <a:cubicBezTo>
                    <a:pt x="579896" y="1533546"/>
                    <a:pt x="792434" y="1534816"/>
                    <a:pt x="1012056" y="1536086"/>
                  </a:cubicBezTo>
                  <a:cubicBezTo>
                    <a:pt x="1118325" y="1536086"/>
                    <a:pt x="1231678" y="1536086"/>
                    <a:pt x="1337947" y="1537356"/>
                  </a:cubicBezTo>
                  <a:cubicBezTo>
                    <a:pt x="1451300" y="1538626"/>
                    <a:pt x="1571738" y="1543706"/>
                    <a:pt x="1685092" y="1539896"/>
                  </a:cubicBezTo>
                  <a:cubicBezTo>
                    <a:pt x="1897630" y="1533546"/>
                    <a:pt x="2124336" y="1537356"/>
                    <a:pt x="2336874" y="1537356"/>
                  </a:cubicBezTo>
                  <a:cubicBezTo>
                    <a:pt x="2478566" y="1537356"/>
                    <a:pt x="2620258" y="1541166"/>
                    <a:pt x="2761949" y="1541166"/>
                  </a:cubicBezTo>
                  <a:cubicBezTo>
                    <a:pt x="2882387" y="1541166"/>
                    <a:pt x="3009910" y="1541166"/>
                    <a:pt x="3130348" y="1539896"/>
                  </a:cubicBezTo>
                  <a:cubicBezTo>
                    <a:pt x="3704200" y="1538626"/>
                    <a:pt x="4270967" y="1537356"/>
                    <a:pt x="4837734" y="1539896"/>
                  </a:cubicBezTo>
                  <a:cubicBezTo>
                    <a:pt x="5064441" y="1541166"/>
                    <a:pt x="5291148" y="1538626"/>
                    <a:pt x="5517855" y="1538626"/>
                  </a:cubicBezTo>
                  <a:cubicBezTo>
                    <a:pt x="5737477" y="1537356"/>
                    <a:pt x="5957099" y="1533546"/>
                    <a:pt x="6176721" y="1537356"/>
                  </a:cubicBezTo>
                  <a:cubicBezTo>
                    <a:pt x="6396344" y="1541166"/>
                    <a:pt x="6623051" y="1538626"/>
                    <a:pt x="6842673" y="1542436"/>
                  </a:cubicBezTo>
                  <a:cubicBezTo>
                    <a:pt x="7069379" y="1546246"/>
                    <a:pt x="7296086" y="1541166"/>
                    <a:pt x="7522794" y="1541166"/>
                  </a:cubicBezTo>
                  <a:cubicBezTo>
                    <a:pt x="7742416" y="1541166"/>
                    <a:pt x="7969122" y="1541166"/>
                    <a:pt x="8188744" y="1542436"/>
                  </a:cubicBezTo>
                  <a:cubicBezTo>
                    <a:pt x="8408367" y="1539896"/>
                    <a:pt x="8613820" y="1537356"/>
                    <a:pt x="8731333" y="1537356"/>
                  </a:cubicBezTo>
                  <a:close/>
                </a:path>
              </a:pathLst>
            </a:custGeom>
            <a:solidFill>
              <a:srgbClr val="F5AA49"/>
            </a:solidFill>
          </p:spPr>
        </p:sp>
      </p:grpSp>
      <p:grpSp>
        <p:nvGrpSpPr>
          <p:cNvPr name="Group 17" id="17"/>
          <p:cNvGrpSpPr>
            <a:grpSpLocks noChangeAspect="true"/>
          </p:cNvGrpSpPr>
          <p:nvPr/>
        </p:nvGrpSpPr>
        <p:grpSpPr>
          <a:xfrm rot="0">
            <a:off x="4078950" y="2383962"/>
            <a:ext cx="3562261" cy="2420529"/>
            <a:chOff x="-90170" y="-34290"/>
            <a:chExt cx="6502400" cy="4418330"/>
          </a:xfrm>
        </p:grpSpPr>
        <p:sp>
          <p:nvSpPr>
            <p:cNvPr name="Freeform 18" id="18"/>
            <p:cNvSpPr/>
            <p:nvPr/>
          </p:nvSpPr>
          <p:spPr>
            <a:xfrm>
              <a:off x="-90170" y="-34290"/>
              <a:ext cx="6502400" cy="4418330"/>
            </a:xfrm>
            <a:custGeom>
              <a:avLst/>
              <a:gdLst/>
              <a:ahLst/>
              <a:cxnLst/>
              <a:rect r="r" b="b" t="t" l="l"/>
              <a:pathLst>
                <a:path h="4418330" w="6502400">
                  <a:moveTo>
                    <a:pt x="158750" y="53340"/>
                  </a:moveTo>
                  <a:cubicBezTo>
                    <a:pt x="297180" y="53340"/>
                    <a:pt x="3750310" y="106680"/>
                    <a:pt x="4424680" y="53340"/>
                  </a:cubicBezTo>
                  <a:cubicBezTo>
                    <a:pt x="5099050" y="0"/>
                    <a:pt x="6339840" y="74930"/>
                    <a:pt x="6421120" y="77470"/>
                  </a:cubicBezTo>
                  <a:cubicBezTo>
                    <a:pt x="6502400" y="80010"/>
                    <a:pt x="6286500" y="3578860"/>
                    <a:pt x="6249670" y="3973830"/>
                  </a:cubicBezTo>
                  <a:cubicBezTo>
                    <a:pt x="6224270" y="4254500"/>
                    <a:pt x="271780" y="4418330"/>
                    <a:pt x="135890" y="4391660"/>
                  </a:cubicBezTo>
                  <a:cubicBezTo>
                    <a:pt x="0" y="4364990"/>
                    <a:pt x="210820" y="1699260"/>
                    <a:pt x="158750" y="1267460"/>
                  </a:cubicBezTo>
                  <a:cubicBezTo>
                    <a:pt x="106680" y="835660"/>
                    <a:pt x="158750" y="53340"/>
                    <a:pt x="158750" y="53340"/>
                  </a:cubicBezTo>
                  <a:close/>
                </a:path>
              </a:pathLst>
            </a:custGeom>
            <a:blipFill>
              <a:blip r:embed="rId8"/>
              <a:stretch>
                <a:fillRect l="-55" r="-2895" t="786" b="-786"/>
              </a:stretch>
            </a:blipFill>
          </p:spPr>
        </p:sp>
      </p:grpSp>
      <p:grpSp>
        <p:nvGrpSpPr>
          <p:cNvPr name="Group 19" id="19"/>
          <p:cNvGrpSpPr>
            <a:grpSpLocks noChangeAspect="true"/>
          </p:cNvGrpSpPr>
          <p:nvPr/>
        </p:nvGrpSpPr>
        <p:grpSpPr>
          <a:xfrm rot="0">
            <a:off x="11110874" y="5621622"/>
            <a:ext cx="3076939" cy="3213611"/>
            <a:chOff x="-17780" y="-54610"/>
            <a:chExt cx="6404610" cy="6689090"/>
          </a:xfrm>
        </p:grpSpPr>
        <p:sp>
          <p:nvSpPr>
            <p:cNvPr name="Freeform 20" id="20"/>
            <p:cNvSpPr/>
            <p:nvPr/>
          </p:nvSpPr>
          <p:spPr>
            <a:xfrm>
              <a:off x="-17780" y="-54610"/>
              <a:ext cx="6404610" cy="6689090"/>
            </a:xfrm>
            <a:custGeom>
              <a:avLst/>
              <a:gdLst/>
              <a:ahLst/>
              <a:cxnLst/>
              <a:rect r="r" b="b" t="t" l="l"/>
              <a:pathLst>
                <a:path h="6689090" w="6404610">
                  <a:moveTo>
                    <a:pt x="4058920" y="645160"/>
                  </a:moveTo>
                  <a:cubicBezTo>
                    <a:pt x="5140960" y="523240"/>
                    <a:pt x="5530850" y="1365250"/>
                    <a:pt x="5530850" y="1365250"/>
                  </a:cubicBezTo>
                  <a:cubicBezTo>
                    <a:pt x="5530850" y="1365250"/>
                    <a:pt x="6325870" y="1554480"/>
                    <a:pt x="6365240" y="2411730"/>
                  </a:cubicBezTo>
                  <a:cubicBezTo>
                    <a:pt x="6404610" y="3268980"/>
                    <a:pt x="5963920" y="3547110"/>
                    <a:pt x="5963920" y="3547110"/>
                  </a:cubicBezTo>
                  <a:cubicBezTo>
                    <a:pt x="5963920" y="3547110"/>
                    <a:pt x="6220460" y="4083050"/>
                    <a:pt x="5985510" y="4803140"/>
                  </a:cubicBezTo>
                  <a:cubicBezTo>
                    <a:pt x="5750560" y="5523230"/>
                    <a:pt x="5247640" y="5610860"/>
                    <a:pt x="5247640" y="5610860"/>
                  </a:cubicBezTo>
                  <a:cubicBezTo>
                    <a:pt x="5247640" y="5610860"/>
                    <a:pt x="5129530" y="6126480"/>
                    <a:pt x="4212590" y="6408420"/>
                  </a:cubicBezTo>
                  <a:cubicBezTo>
                    <a:pt x="3295650" y="6689090"/>
                    <a:pt x="2987040" y="6186170"/>
                    <a:pt x="2987040" y="6186170"/>
                  </a:cubicBezTo>
                  <a:cubicBezTo>
                    <a:pt x="2987040" y="6186170"/>
                    <a:pt x="2194560" y="6305550"/>
                    <a:pt x="1450340" y="6106160"/>
                  </a:cubicBezTo>
                  <a:cubicBezTo>
                    <a:pt x="706120" y="5906770"/>
                    <a:pt x="642620" y="4909820"/>
                    <a:pt x="642620" y="4909820"/>
                  </a:cubicBezTo>
                  <a:cubicBezTo>
                    <a:pt x="642620" y="4909820"/>
                    <a:pt x="35560" y="4425950"/>
                    <a:pt x="19050" y="3544570"/>
                  </a:cubicBezTo>
                  <a:cubicBezTo>
                    <a:pt x="0" y="2536190"/>
                    <a:pt x="416560" y="2109470"/>
                    <a:pt x="416560" y="2109470"/>
                  </a:cubicBezTo>
                  <a:cubicBezTo>
                    <a:pt x="416560" y="2109470"/>
                    <a:pt x="151130" y="1360170"/>
                    <a:pt x="693420" y="826770"/>
                  </a:cubicBezTo>
                  <a:cubicBezTo>
                    <a:pt x="1478280" y="54610"/>
                    <a:pt x="1997710" y="407670"/>
                    <a:pt x="1997710" y="407670"/>
                  </a:cubicBezTo>
                  <a:cubicBezTo>
                    <a:pt x="1997710" y="407670"/>
                    <a:pt x="2462530" y="0"/>
                    <a:pt x="3036570" y="59690"/>
                  </a:cubicBezTo>
                  <a:cubicBezTo>
                    <a:pt x="3610610" y="119380"/>
                    <a:pt x="4058920" y="645160"/>
                    <a:pt x="4058920" y="645160"/>
                  </a:cubicBezTo>
                  <a:close/>
                </a:path>
              </a:pathLst>
            </a:custGeom>
            <a:blipFill>
              <a:blip r:embed="rId9"/>
              <a:stretch>
                <a:fillRect l="-1020" r="-1580" t="848" b="-848"/>
              </a:stretch>
            </a:blipFill>
          </p:spPr>
        </p:sp>
      </p:grpSp>
      <p:sp>
        <p:nvSpPr>
          <p:cNvPr name="TextBox 21" id="21"/>
          <p:cNvSpPr txBox="true"/>
          <p:nvPr/>
        </p:nvSpPr>
        <p:spPr>
          <a:xfrm rot="0">
            <a:off x="8108848" y="3601566"/>
            <a:ext cx="6936998" cy="656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660"/>
              </a:lnSpc>
            </a:pPr>
            <a:r>
              <a:rPr lang="en-US" sz="1900">
                <a:solidFill>
                  <a:srgbClr val="642615"/>
                </a:solidFill>
                <a:latin typeface="Now"/>
              </a:rPr>
              <a:t>Karena kemudahan dalam melakukan transaksi peminjaman baju adat dan efektif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2735402" y="5057775"/>
            <a:ext cx="8139818" cy="21315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341"/>
              </a:lnSpc>
              <a:spcBef>
                <a:spcPct val="0"/>
              </a:spcBef>
            </a:pPr>
            <a:r>
              <a:rPr lang="en-US" spc="124" sz="3100">
                <a:solidFill>
                  <a:srgbClr val="642615"/>
                </a:solidFill>
                <a:latin typeface="Now Bold"/>
              </a:rPr>
              <a:t>Kenapa masih jarang yang memakai pakaian adat padahal ingin menyesuaikan suasana tempat wisata yang tradisional?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7881376" y="1941049"/>
            <a:ext cx="7696049" cy="1073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340"/>
              </a:lnSpc>
              <a:spcBef>
                <a:spcPct val="0"/>
              </a:spcBef>
            </a:pPr>
            <a:r>
              <a:rPr lang="en-US" spc="123" sz="3100">
                <a:solidFill>
                  <a:srgbClr val="642615"/>
                </a:solidFill>
                <a:latin typeface="Now Bold"/>
              </a:rPr>
              <a:t>Kenapa orang mau menggunakan jasa kita?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3489465" y="7704677"/>
            <a:ext cx="7006250" cy="1323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660"/>
              </a:lnSpc>
            </a:pPr>
            <a:r>
              <a:rPr lang="en-US" sz="1900">
                <a:solidFill>
                  <a:srgbClr val="642615"/>
                </a:solidFill>
                <a:latin typeface="Now"/>
              </a:rPr>
              <a:t>Karena merasa kerepotan dan kurang efektif untuk membawa pakaian tambahan khusus ketika melakukan perjalanan, selain itu pakaian adat juga cukup mahal sedangkan hanya digunakan untuk berswa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9C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4703356" y="4465120"/>
            <a:ext cx="4152679" cy="4213407"/>
            <a:chOff x="0" y="0"/>
            <a:chExt cx="2952750" cy="2995930"/>
          </a:xfrm>
        </p:grpSpPr>
        <p:sp>
          <p:nvSpPr>
            <p:cNvPr name="Freeform 3" id="3"/>
            <p:cNvSpPr/>
            <p:nvPr/>
          </p:nvSpPr>
          <p:spPr>
            <a:xfrm>
              <a:off x="-2540" y="-5080"/>
              <a:ext cx="2962910" cy="3004820"/>
            </a:xfrm>
            <a:custGeom>
              <a:avLst/>
              <a:gdLst/>
              <a:ahLst/>
              <a:cxnLst/>
              <a:rect r="r" b="b" t="t" l="l"/>
              <a:pathLst>
                <a:path h="3004820" w="2962910">
                  <a:moveTo>
                    <a:pt x="2936240" y="16510"/>
                  </a:moveTo>
                  <a:lnTo>
                    <a:pt x="2926080" y="16510"/>
                  </a:lnTo>
                  <a:cubicBezTo>
                    <a:pt x="2684780" y="16510"/>
                    <a:pt x="2443480" y="19050"/>
                    <a:pt x="2203450" y="21590"/>
                  </a:cubicBezTo>
                  <a:cubicBezTo>
                    <a:pt x="1775460" y="26670"/>
                    <a:pt x="1346200" y="34290"/>
                    <a:pt x="918210" y="35560"/>
                  </a:cubicBezTo>
                  <a:cubicBezTo>
                    <a:pt x="751840" y="35560"/>
                    <a:pt x="585470" y="26670"/>
                    <a:pt x="419100" y="16510"/>
                  </a:cubicBezTo>
                  <a:cubicBezTo>
                    <a:pt x="281940" y="7620"/>
                    <a:pt x="142240" y="0"/>
                    <a:pt x="5080" y="10160"/>
                  </a:cubicBezTo>
                  <a:cubicBezTo>
                    <a:pt x="6350" y="210820"/>
                    <a:pt x="7620" y="411480"/>
                    <a:pt x="10160" y="610870"/>
                  </a:cubicBezTo>
                  <a:cubicBezTo>
                    <a:pt x="13970" y="1056640"/>
                    <a:pt x="20320" y="1502410"/>
                    <a:pt x="16510" y="1948180"/>
                  </a:cubicBezTo>
                  <a:cubicBezTo>
                    <a:pt x="15240" y="2169160"/>
                    <a:pt x="6350" y="2390140"/>
                    <a:pt x="2540" y="2611120"/>
                  </a:cubicBezTo>
                  <a:cubicBezTo>
                    <a:pt x="0" y="2730500"/>
                    <a:pt x="10160" y="2849880"/>
                    <a:pt x="17780" y="2967990"/>
                  </a:cubicBezTo>
                  <a:cubicBezTo>
                    <a:pt x="77470" y="2962910"/>
                    <a:pt x="138430" y="2966720"/>
                    <a:pt x="196850" y="2971800"/>
                  </a:cubicBezTo>
                  <a:cubicBezTo>
                    <a:pt x="287020" y="2979420"/>
                    <a:pt x="375920" y="2988310"/>
                    <a:pt x="466090" y="2992120"/>
                  </a:cubicBezTo>
                  <a:cubicBezTo>
                    <a:pt x="882650" y="3004820"/>
                    <a:pt x="1300480" y="2997200"/>
                    <a:pt x="1717040" y="2987040"/>
                  </a:cubicBezTo>
                  <a:cubicBezTo>
                    <a:pt x="2127250" y="2975610"/>
                    <a:pt x="2538730" y="2962910"/>
                    <a:pt x="2950210" y="2961640"/>
                  </a:cubicBezTo>
                  <a:cubicBezTo>
                    <a:pt x="2942590" y="2794000"/>
                    <a:pt x="2933700" y="2626360"/>
                    <a:pt x="2928620" y="2457450"/>
                  </a:cubicBezTo>
                  <a:cubicBezTo>
                    <a:pt x="2915920" y="2034540"/>
                    <a:pt x="2933700" y="1612900"/>
                    <a:pt x="2945130" y="1189990"/>
                  </a:cubicBezTo>
                  <a:cubicBezTo>
                    <a:pt x="2956560" y="800100"/>
                    <a:pt x="2962910" y="407670"/>
                    <a:pt x="2936240" y="16510"/>
                  </a:cubicBezTo>
                  <a:close/>
                </a:path>
              </a:pathLst>
            </a:custGeom>
            <a:blipFill>
              <a:blip r:embed="rId2"/>
              <a:stretch>
                <a:fillRect l="-17583" r="-17583" t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4703356" y="7767199"/>
            <a:ext cx="4152679" cy="996250"/>
            <a:chOff x="0" y="0"/>
            <a:chExt cx="3180111" cy="762926"/>
          </a:xfrm>
        </p:grpSpPr>
        <p:sp>
          <p:nvSpPr>
            <p:cNvPr name="Freeform 5" id="5"/>
            <p:cNvSpPr/>
            <p:nvPr/>
          </p:nvSpPr>
          <p:spPr>
            <a:xfrm>
              <a:off x="13970" y="17780"/>
              <a:ext cx="3149631" cy="723556"/>
            </a:xfrm>
            <a:custGeom>
              <a:avLst/>
              <a:gdLst/>
              <a:ahLst/>
              <a:cxnLst/>
              <a:rect r="r" b="b" t="t" l="l"/>
              <a:pathLst>
                <a:path h="723556" w="3149631">
                  <a:moveTo>
                    <a:pt x="3133121" y="723556"/>
                  </a:moveTo>
                  <a:lnTo>
                    <a:pt x="15240" y="715936"/>
                  </a:lnTo>
                  <a:lnTo>
                    <a:pt x="0" y="11430"/>
                  </a:lnTo>
                  <a:lnTo>
                    <a:pt x="3149631" y="0"/>
                  </a:lnTo>
                  <a:close/>
                </a:path>
              </a:pathLst>
            </a:custGeom>
            <a:solidFill>
              <a:srgbClr val="9D432A"/>
            </a:solidFill>
          </p:spPr>
        </p:sp>
        <p:sp>
          <p:nvSpPr>
            <p:cNvPr name="Freeform 6" id="6"/>
            <p:cNvSpPr/>
            <p:nvPr/>
          </p:nvSpPr>
          <p:spPr>
            <a:xfrm>
              <a:off x="0" y="-2540"/>
              <a:ext cx="3185191" cy="768006"/>
            </a:xfrm>
            <a:custGeom>
              <a:avLst/>
              <a:gdLst/>
              <a:ahLst/>
              <a:cxnLst/>
              <a:rect r="r" b="b" t="t" l="l"/>
              <a:pathLst>
                <a:path h="768006" w="3185191">
                  <a:moveTo>
                    <a:pt x="0" y="15240"/>
                  </a:moveTo>
                  <a:cubicBezTo>
                    <a:pt x="41910" y="19050"/>
                    <a:pt x="114066" y="20320"/>
                    <a:pt x="196890" y="22860"/>
                  </a:cubicBezTo>
                  <a:cubicBezTo>
                    <a:pt x="279715" y="24130"/>
                    <a:pt x="365049" y="30480"/>
                    <a:pt x="450383" y="27940"/>
                  </a:cubicBezTo>
                  <a:cubicBezTo>
                    <a:pt x="490541" y="26670"/>
                    <a:pt x="530698" y="22860"/>
                    <a:pt x="570855" y="20320"/>
                  </a:cubicBezTo>
                  <a:cubicBezTo>
                    <a:pt x="613522" y="17780"/>
                    <a:pt x="656190" y="17780"/>
                    <a:pt x="698857" y="19050"/>
                  </a:cubicBezTo>
                  <a:cubicBezTo>
                    <a:pt x="771642" y="20320"/>
                    <a:pt x="844427" y="20320"/>
                    <a:pt x="914702" y="19050"/>
                  </a:cubicBezTo>
                  <a:cubicBezTo>
                    <a:pt x="1095410" y="16510"/>
                    <a:pt x="1276118" y="20320"/>
                    <a:pt x="1459336" y="17780"/>
                  </a:cubicBezTo>
                  <a:cubicBezTo>
                    <a:pt x="1760516" y="11430"/>
                    <a:pt x="2061696" y="6350"/>
                    <a:pt x="2365386" y="10160"/>
                  </a:cubicBezTo>
                  <a:cubicBezTo>
                    <a:pt x="2536055" y="12700"/>
                    <a:pt x="2709233" y="16510"/>
                    <a:pt x="2879902" y="11430"/>
                  </a:cubicBezTo>
                  <a:cubicBezTo>
                    <a:pt x="2960216" y="8890"/>
                    <a:pt x="3040531" y="1270"/>
                    <a:pt x="3121691" y="3810"/>
                  </a:cubicBezTo>
                  <a:cubicBezTo>
                    <a:pt x="3134391" y="3810"/>
                    <a:pt x="3159791" y="0"/>
                    <a:pt x="3168681" y="10160"/>
                  </a:cubicBezTo>
                  <a:cubicBezTo>
                    <a:pt x="3173761" y="15240"/>
                    <a:pt x="3172491" y="22860"/>
                    <a:pt x="3173761" y="29210"/>
                  </a:cubicBezTo>
                  <a:cubicBezTo>
                    <a:pt x="3175031" y="36830"/>
                    <a:pt x="3176301" y="45720"/>
                    <a:pt x="3178841" y="53340"/>
                  </a:cubicBezTo>
                  <a:cubicBezTo>
                    <a:pt x="3185191" y="79560"/>
                    <a:pt x="3183921" y="94148"/>
                    <a:pt x="3183921" y="108735"/>
                  </a:cubicBezTo>
                  <a:cubicBezTo>
                    <a:pt x="3183921" y="124886"/>
                    <a:pt x="3183921" y="141036"/>
                    <a:pt x="3183921" y="157187"/>
                  </a:cubicBezTo>
                  <a:cubicBezTo>
                    <a:pt x="3183921" y="192614"/>
                    <a:pt x="3182651" y="227520"/>
                    <a:pt x="3180111" y="262947"/>
                  </a:cubicBezTo>
                  <a:cubicBezTo>
                    <a:pt x="3177571" y="293164"/>
                    <a:pt x="3175031" y="322860"/>
                    <a:pt x="3175031" y="353077"/>
                  </a:cubicBezTo>
                  <a:cubicBezTo>
                    <a:pt x="3173761" y="418722"/>
                    <a:pt x="3172491" y="484887"/>
                    <a:pt x="3172491" y="551052"/>
                  </a:cubicBezTo>
                  <a:cubicBezTo>
                    <a:pt x="3171221" y="604192"/>
                    <a:pt x="3173761" y="657854"/>
                    <a:pt x="3169951" y="710995"/>
                  </a:cubicBezTo>
                  <a:cubicBezTo>
                    <a:pt x="3169951" y="717246"/>
                    <a:pt x="3168681" y="726096"/>
                    <a:pt x="3167411" y="741336"/>
                  </a:cubicBezTo>
                  <a:cubicBezTo>
                    <a:pt x="3166141" y="756576"/>
                    <a:pt x="3161061" y="768006"/>
                    <a:pt x="3144551" y="766736"/>
                  </a:cubicBezTo>
                  <a:cubicBezTo>
                    <a:pt x="3122961" y="764196"/>
                    <a:pt x="3083198" y="760386"/>
                    <a:pt x="3038021" y="761656"/>
                  </a:cubicBezTo>
                  <a:cubicBezTo>
                    <a:pt x="2867353" y="764196"/>
                    <a:pt x="2699194" y="761656"/>
                    <a:pt x="2528525" y="759116"/>
                  </a:cubicBezTo>
                  <a:cubicBezTo>
                    <a:pt x="2189698" y="754036"/>
                    <a:pt x="1850870" y="759116"/>
                    <a:pt x="1512043" y="755306"/>
                  </a:cubicBezTo>
                  <a:cubicBezTo>
                    <a:pt x="1333845" y="752766"/>
                    <a:pt x="1155646" y="754036"/>
                    <a:pt x="977448" y="754036"/>
                  </a:cubicBezTo>
                  <a:cubicBezTo>
                    <a:pt x="929761" y="754036"/>
                    <a:pt x="884584" y="752766"/>
                    <a:pt x="836898" y="752766"/>
                  </a:cubicBezTo>
                  <a:cubicBezTo>
                    <a:pt x="754073" y="751496"/>
                    <a:pt x="673758" y="755306"/>
                    <a:pt x="590934" y="754036"/>
                  </a:cubicBezTo>
                  <a:cubicBezTo>
                    <a:pt x="508109" y="752766"/>
                    <a:pt x="422775" y="751496"/>
                    <a:pt x="339951" y="750226"/>
                  </a:cubicBezTo>
                  <a:cubicBezTo>
                    <a:pt x="254616" y="748956"/>
                    <a:pt x="116576" y="748956"/>
                    <a:pt x="41910" y="746416"/>
                  </a:cubicBezTo>
                  <a:cubicBezTo>
                    <a:pt x="17780" y="743876"/>
                    <a:pt x="19050" y="742606"/>
                    <a:pt x="19050" y="719851"/>
                  </a:cubicBezTo>
                  <a:cubicBezTo>
                    <a:pt x="19050" y="718288"/>
                    <a:pt x="19050" y="716204"/>
                    <a:pt x="19050" y="714641"/>
                  </a:cubicBezTo>
                  <a:cubicBezTo>
                    <a:pt x="19050" y="706306"/>
                    <a:pt x="19050" y="698491"/>
                    <a:pt x="19050" y="690155"/>
                  </a:cubicBezTo>
                  <a:cubicBezTo>
                    <a:pt x="19050" y="660980"/>
                    <a:pt x="19050" y="631805"/>
                    <a:pt x="19050" y="602630"/>
                  </a:cubicBezTo>
                  <a:cubicBezTo>
                    <a:pt x="19050" y="534901"/>
                    <a:pt x="19050" y="467173"/>
                    <a:pt x="19050" y="399445"/>
                  </a:cubicBezTo>
                  <a:cubicBezTo>
                    <a:pt x="19050" y="382253"/>
                    <a:pt x="19050" y="365581"/>
                    <a:pt x="17780" y="348389"/>
                  </a:cubicBezTo>
                  <a:cubicBezTo>
                    <a:pt x="12700" y="278056"/>
                    <a:pt x="12700" y="207722"/>
                    <a:pt x="8890" y="137910"/>
                  </a:cubicBezTo>
                  <a:cubicBezTo>
                    <a:pt x="8890" y="122802"/>
                    <a:pt x="7620" y="107693"/>
                    <a:pt x="7620" y="92585"/>
                  </a:cubicBezTo>
                  <a:cubicBezTo>
                    <a:pt x="3810" y="77476"/>
                    <a:pt x="0" y="48260"/>
                    <a:pt x="0" y="15240"/>
                  </a:cubicBezTo>
                  <a:close/>
                  <a:moveTo>
                    <a:pt x="3140741" y="733716"/>
                  </a:moveTo>
                  <a:cubicBezTo>
                    <a:pt x="3143281" y="710995"/>
                    <a:pt x="3142011" y="694844"/>
                    <a:pt x="3143281" y="678172"/>
                  </a:cubicBezTo>
                  <a:cubicBezTo>
                    <a:pt x="3144551" y="646392"/>
                    <a:pt x="3144551" y="614091"/>
                    <a:pt x="3145821" y="582311"/>
                  </a:cubicBezTo>
                  <a:cubicBezTo>
                    <a:pt x="3147091" y="513020"/>
                    <a:pt x="3148361" y="444250"/>
                    <a:pt x="3149631" y="374959"/>
                  </a:cubicBezTo>
                  <a:cubicBezTo>
                    <a:pt x="3152171" y="288475"/>
                    <a:pt x="3157251" y="202513"/>
                    <a:pt x="3158521" y="116029"/>
                  </a:cubicBezTo>
                  <a:cubicBezTo>
                    <a:pt x="3158521" y="101962"/>
                    <a:pt x="3159791" y="87896"/>
                    <a:pt x="3158521" y="73660"/>
                  </a:cubicBezTo>
                  <a:cubicBezTo>
                    <a:pt x="3158521" y="64770"/>
                    <a:pt x="3157251" y="55880"/>
                    <a:pt x="3154711" y="46990"/>
                  </a:cubicBezTo>
                  <a:cubicBezTo>
                    <a:pt x="3153441" y="43180"/>
                    <a:pt x="3153441" y="39370"/>
                    <a:pt x="3152171" y="35560"/>
                  </a:cubicBezTo>
                  <a:cubicBezTo>
                    <a:pt x="3150901" y="26670"/>
                    <a:pt x="3152171" y="29210"/>
                    <a:pt x="3144551" y="26670"/>
                  </a:cubicBezTo>
                  <a:cubicBezTo>
                    <a:pt x="3130581" y="21590"/>
                    <a:pt x="3095747" y="25400"/>
                    <a:pt x="3068139" y="25400"/>
                  </a:cubicBezTo>
                  <a:cubicBezTo>
                    <a:pt x="2902490" y="31750"/>
                    <a:pt x="2736841" y="35560"/>
                    <a:pt x="2568683" y="31750"/>
                  </a:cubicBezTo>
                  <a:cubicBezTo>
                    <a:pt x="2239894" y="25400"/>
                    <a:pt x="1906087" y="24130"/>
                    <a:pt x="1577298" y="35560"/>
                  </a:cubicBezTo>
                  <a:cubicBezTo>
                    <a:pt x="1486944" y="39370"/>
                    <a:pt x="1396590" y="40640"/>
                    <a:pt x="1306236" y="40640"/>
                  </a:cubicBezTo>
                  <a:cubicBezTo>
                    <a:pt x="1228432" y="40640"/>
                    <a:pt x="1148117" y="36830"/>
                    <a:pt x="1070312" y="38100"/>
                  </a:cubicBezTo>
                  <a:cubicBezTo>
                    <a:pt x="944820" y="40640"/>
                    <a:pt x="821839" y="39370"/>
                    <a:pt x="696347" y="39370"/>
                  </a:cubicBezTo>
                  <a:cubicBezTo>
                    <a:pt x="613522" y="39370"/>
                    <a:pt x="533208" y="48260"/>
                    <a:pt x="450383" y="49530"/>
                  </a:cubicBezTo>
                  <a:cubicBezTo>
                    <a:pt x="372578" y="50800"/>
                    <a:pt x="292264" y="44450"/>
                    <a:pt x="211949" y="41910"/>
                  </a:cubicBezTo>
                  <a:cubicBezTo>
                    <a:pt x="174302" y="40640"/>
                    <a:pt x="134144" y="39370"/>
                    <a:pt x="93987" y="38100"/>
                  </a:cubicBezTo>
                  <a:cubicBezTo>
                    <a:pt x="73908" y="36830"/>
                    <a:pt x="53830" y="36830"/>
                    <a:pt x="43180" y="35560"/>
                  </a:cubicBezTo>
                  <a:cubicBezTo>
                    <a:pt x="38100" y="35560"/>
                    <a:pt x="31750" y="34290"/>
                    <a:pt x="27940" y="35560"/>
                  </a:cubicBezTo>
                  <a:cubicBezTo>
                    <a:pt x="21590" y="38100"/>
                    <a:pt x="22860" y="35560"/>
                    <a:pt x="21590" y="44450"/>
                  </a:cubicBezTo>
                  <a:cubicBezTo>
                    <a:pt x="19050" y="59690"/>
                    <a:pt x="24130" y="75392"/>
                    <a:pt x="24130" y="81644"/>
                  </a:cubicBezTo>
                  <a:cubicBezTo>
                    <a:pt x="25400" y="89459"/>
                    <a:pt x="25400" y="97274"/>
                    <a:pt x="25400" y="105088"/>
                  </a:cubicBezTo>
                  <a:cubicBezTo>
                    <a:pt x="25400" y="137389"/>
                    <a:pt x="21590" y="169170"/>
                    <a:pt x="25400" y="201471"/>
                  </a:cubicBezTo>
                  <a:cubicBezTo>
                    <a:pt x="30480" y="240024"/>
                    <a:pt x="30480" y="278577"/>
                    <a:pt x="30480" y="317129"/>
                  </a:cubicBezTo>
                  <a:cubicBezTo>
                    <a:pt x="31750" y="379648"/>
                    <a:pt x="31750" y="442166"/>
                    <a:pt x="31750" y="504684"/>
                  </a:cubicBezTo>
                  <a:cubicBezTo>
                    <a:pt x="31750" y="566161"/>
                    <a:pt x="31750" y="627637"/>
                    <a:pt x="33020" y="689113"/>
                  </a:cubicBezTo>
                  <a:cubicBezTo>
                    <a:pt x="33020" y="694844"/>
                    <a:pt x="33020" y="701096"/>
                    <a:pt x="33020" y="706827"/>
                  </a:cubicBezTo>
                  <a:cubicBezTo>
                    <a:pt x="33020" y="712037"/>
                    <a:pt x="33020" y="717767"/>
                    <a:pt x="39370" y="726096"/>
                  </a:cubicBezTo>
                  <a:cubicBezTo>
                    <a:pt x="45720" y="729906"/>
                    <a:pt x="76418" y="729906"/>
                    <a:pt x="91477" y="731176"/>
                  </a:cubicBezTo>
                  <a:cubicBezTo>
                    <a:pt x="116575" y="732446"/>
                    <a:pt x="139164" y="732446"/>
                    <a:pt x="161752" y="732446"/>
                  </a:cubicBezTo>
                  <a:cubicBezTo>
                    <a:pt x="239557" y="729906"/>
                    <a:pt x="314852" y="731176"/>
                    <a:pt x="392657" y="732446"/>
                  </a:cubicBezTo>
                  <a:cubicBezTo>
                    <a:pt x="430305" y="732446"/>
                    <a:pt x="470462" y="732446"/>
                    <a:pt x="508109" y="733716"/>
                  </a:cubicBezTo>
                  <a:cubicBezTo>
                    <a:pt x="548267" y="734986"/>
                    <a:pt x="590934" y="740066"/>
                    <a:pt x="631091" y="736256"/>
                  </a:cubicBezTo>
                  <a:cubicBezTo>
                    <a:pt x="706386" y="729906"/>
                    <a:pt x="786701" y="733716"/>
                    <a:pt x="861996" y="733716"/>
                  </a:cubicBezTo>
                  <a:cubicBezTo>
                    <a:pt x="912193" y="733716"/>
                    <a:pt x="962389" y="737526"/>
                    <a:pt x="1012586" y="737526"/>
                  </a:cubicBezTo>
                  <a:cubicBezTo>
                    <a:pt x="1055253" y="737526"/>
                    <a:pt x="1100430" y="737526"/>
                    <a:pt x="1143097" y="736256"/>
                  </a:cubicBezTo>
                  <a:cubicBezTo>
                    <a:pt x="1346394" y="734986"/>
                    <a:pt x="1547180" y="733716"/>
                    <a:pt x="1747967" y="736256"/>
                  </a:cubicBezTo>
                  <a:cubicBezTo>
                    <a:pt x="1828282" y="737526"/>
                    <a:pt x="1908596" y="734986"/>
                    <a:pt x="1988911" y="734986"/>
                  </a:cubicBezTo>
                  <a:cubicBezTo>
                    <a:pt x="2066716" y="733716"/>
                    <a:pt x="2144521" y="729906"/>
                    <a:pt x="2222326" y="733716"/>
                  </a:cubicBezTo>
                  <a:cubicBezTo>
                    <a:pt x="2300130" y="737526"/>
                    <a:pt x="2380445" y="734986"/>
                    <a:pt x="2458250" y="738796"/>
                  </a:cubicBezTo>
                  <a:cubicBezTo>
                    <a:pt x="2538564" y="742606"/>
                    <a:pt x="2618879" y="737526"/>
                    <a:pt x="2699194" y="737526"/>
                  </a:cubicBezTo>
                  <a:cubicBezTo>
                    <a:pt x="2776999" y="737526"/>
                    <a:pt x="2857313" y="737526"/>
                    <a:pt x="2935118" y="738796"/>
                  </a:cubicBezTo>
                  <a:cubicBezTo>
                    <a:pt x="3012923" y="736256"/>
                    <a:pt x="3085708" y="733716"/>
                    <a:pt x="3140741" y="733716"/>
                  </a:cubicBezTo>
                  <a:close/>
                </a:path>
              </a:pathLst>
            </a:custGeom>
            <a:solidFill>
              <a:srgbClr val="9D432A"/>
            </a:solidFill>
          </p:spPr>
        </p:sp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436" t="0" r="7311" b="0"/>
          <a:stretch>
            <a:fillRect/>
          </a:stretch>
        </p:blipFill>
        <p:spPr>
          <a:xfrm flipH="false" flipV="false" rot="74020">
            <a:off x="6190450" y="2957535"/>
            <a:ext cx="5907099" cy="184641"/>
          </a:xfrm>
          <a:prstGeom prst="rect">
            <a:avLst/>
          </a:prstGeom>
        </p:spPr>
      </p:pic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9401275" y="4469520"/>
            <a:ext cx="4152679" cy="4213407"/>
            <a:chOff x="0" y="0"/>
            <a:chExt cx="2952750" cy="2995930"/>
          </a:xfrm>
        </p:grpSpPr>
        <p:sp>
          <p:nvSpPr>
            <p:cNvPr name="Freeform 9" id="9"/>
            <p:cNvSpPr/>
            <p:nvPr/>
          </p:nvSpPr>
          <p:spPr>
            <a:xfrm>
              <a:off x="-2540" y="-5080"/>
              <a:ext cx="2962910" cy="3004820"/>
            </a:xfrm>
            <a:custGeom>
              <a:avLst/>
              <a:gdLst/>
              <a:ahLst/>
              <a:cxnLst/>
              <a:rect r="r" b="b" t="t" l="l"/>
              <a:pathLst>
                <a:path h="3004820" w="2962910">
                  <a:moveTo>
                    <a:pt x="2936240" y="16510"/>
                  </a:moveTo>
                  <a:lnTo>
                    <a:pt x="2926080" y="16510"/>
                  </a:lnTo>
                  <a:cubicBezTo>
                    <a:pt x="2684780" y="16510"/>
                    <a:pt x="2443480" y="19050"/>
                    <a:pt x="2203450" y="21590"/>
                  </a:cubicBezTo>
                  <a:cubicBezTo>
                    <a:pt x="1775460" y="26670"/>
                    <a:pt x="1346200" y="34290"/>
                    <a:pt x="918210" y="35560"/>
                  </a:cubicBezTo>
                  <a:cubicBezTo>
                    <a:pt x="751840" y="35560"/>
                    <a:pt x="585470" y="26670"/>
                    <a:pt x="419100" y="16510"/>
                  </a:cubicBezTo>
                  <a:cubicBezTo>
                    <a:pt x="281940" y="7620"/>
                    <a:pt x="142240" y="0"/>
                    <a:pt x="5080" y="10160"/>
                  </a:cubicBezTo>
                  <a:cubicBezTo>
                    <a:pt x="6350" y="210820"/>
                    <a:pt x="7620" y="411480"/>
                    <a:pt x="10160" y="610870"/>
                  </a:cubicBezTo>
                  <a:cubicBezTo>
                    <a:pt x="13970" y="1056640"/>
                    <a:pt x="20320" y="1502410"/>
                    <a:pt x="16510" y="1948180"/>
                  </a:cubicBezTo>
                  <a:cubicBezTo>
                    <a:pt x="15240" y="2169160"/>
                    <a:pt x="6350" y="2390140"/>
                    <a:pt x="2540" y="2611120"/>
                  </a:cubicBezTo>
                  <a:cubicBezTo>
                    <a:pt x="0" y="2730500"/>
                    <a:pt x="10160" y="2849880"/>
                    <a:pt x="17780" y="2967990"/>
                  </a:cubicBezTo>
                  <a:cubicBezTo>
                    <a:pt x="77470" y="2962910"/>
                    <a:pt x="138430" y="2966720"/>
                    <a:pt x="196850" y="2971800"/>
                  </a:cubicBezTo>
                  <a:cubicBezTo>
                    <a:pt x="287020" y="2979420"/>
                    <a:pt x="375920" y="2988310"/>
                    <a:pt x="466090" y="2992120"/>
                  </a:cubicBezTo>
                  <a:cubicBezTo>
                    <a:pt x="882650" y="3004820"/>
                    <a:pt x="1300480" y="2997200"/>
                    <a:pt x="1717040" y="2987040"/>
                  </a:cubicBezTo>
                  <a:cubicBezTo>
                    <a:pt x="2127250" y="2975610"/>
                    <a:pt x="2538730" y="2962910"/>
                    <a:pt x="2950210" y="2961640"/>
                  </a:cubicBezTo>
                  <a:cubicBezTo>
                    <a:pt x="2942590" y="2794000"/>
                    <a:pt x="2933700" y="2626360"/>
                    <a:pt x="2928620" y="2457450"/>
                  </a:cubicBezTo>
                  <a:cubicBezTo>
                    <a:pt x="2915920" y="2034540"/>
                    <a:pt x="2933700" y="1612900"/>
                    <a:pt x="2945130" y="1189990"/>
                  </a:cubicBezTo>
                  <a:cubicBezTo>
                    <a:pt x="2956560" y="800100"/>
                    <a:pt x="2962910" y="407670"/>
                    <a:pt x="2936240" y="16510"/>
                  </a:cubicBezTo>
                  <a:close/>
                </a:path>
              </a:pathLst>
            </a:custGeom>
            <a:blipFill>
              <a:blip r:embed="rId5"/>
              <a:stretch>
                <a:fillRect l="-10954" r="-10954" t="0" b="0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9401275" y="7771599"/>
            <a:ext cx="4152679" cy="996250"/>
            <a:chOff x="0" y="0"/>
            <a:chExt cx="3180111" cy="762926"/>
          </a:xfrm>
        </p:grpSpPr>
        <p:sp>
          <p:nvSpPr>
            <p:cNvPr name="Freeform 11" id="11"/>
            <p:cNvSpPr/>
            <p:nvPr/>
          </p:nvSpPr>
          <p:spPr>
            <a:xfrm>
              <a:off x="13970" y="17780"/>
              <a:ext cx="3149631" cy="723556"/>
            </a:xfrm>
            <a:custGeom>
              <a:avLst/>
              <a:gdLst/>
              <a:ahLst/>
              <a:cxnLst/>
              <a:rect r="r" b="b" t="t" l="l"/>
              <a:pathLst>
                <a:path h="723556" w="3149631">
                  <a:moveTo>
                    <a:pt x="3133121" y="723556"/>
                  </a:moveTo>
                  <a:lnTo>
                    <a:pt x="15240" y="715936"/>
                  </a:lnTo>
                  <a:lnTo>
                    <a:pt x="0" y="11430"/>
                  </a:lnTo>
                  <a:lnTo>
                    <a:pt x="3149631" y="0"/>
                  </a:lnTo>
                  <a:close/>
                </a:path>
              </a:pathLst>
            </a:custGeom>
            <a:solidFill>
              <a:srgbClr val="9D432A"/>
            </a:solidFill>
          </p:spPr>
        </p:sp>
        <p:sp>
          <p:nvSpPr>
            <p:cNvPr name="Freeform 12" id="12"/>
            <p:cNvSpPr/>
            <p:nvPr/>
          </p:nvSpPr>
          <p:spPr>
            <a:xfrm>
              <a:off x="0" y="-2540"/>
              <a:ext cx="3185191" cy="768006"/>
            </a:xfrm>
            <a:custGeom>
              <a:avLst/>
              <a:gdLst/>
              <a:ahLst/>
              <a:cxnLst/>
              <a:rect r="r" b="b" t="t" l="l"/>
              <a:pathLst>
                <a:path h="768006" w="3185191">
                  <a:moveTo>
                    <a:pt x="0" y="15240"/>
                  </a:moveTo>
                  <a:cubicBezTo>
                    <a:pt x="41910" y="19050"/>
                    <a:pt x="114066" y="20320"/>
                    <a:pt x="196890" y="22860"/>
                  </a:cubicBezTo>
                  <a:cubicBezTo>
                    <a:pt x="279715" y="24130"/>
                    <a:pt x="365049" y="30480"/>
                    <a:pt x="450383" y="27940"/>
                  </a:cubicBezTo>
                  <a:cubicBezTo>
                    <a:pt x="490541" y="26670"/>
                    <a:pt x="530698" y="22860"/>
                    <a:pt x="570855" y="20320"/>
                  </a:cubicBezTo>
                  <a:cubicBezTo>
                    <a:pt x="613522" y="17780"/>
                    <a:pt x="656190" y="17780"/>
                    <a:pt x="698857" y="19050"/>
                  </a:cubicBezTo>
                  <a:cubicBezTo>
                    <a:pt x="771642" y="20320"/>
                    <a:pt x="844427" y="20320"/>
                    <a:pt x="914702" y="19050"/>
                  </a:cubicBezTo>
                  <a:cubicBezTo>
                    <a:pt x="1095410" y="16510"/>
                    <a:pt x="1276118" y="20320"/>
                    <a:pt x="1459336" y="17780"/>
                  </a:cubicBezTo>
                  <a:cubicBezTo>
                    <a:pt x="1760516" y="11430"/>
                    <a:pt x="2061696" y="6350"/>
                    <a:pt x="2365386" y="10160"/>
                  </a:cubicBezTo>
                  <a:cubicBezTo>
                    <a:pt x="2536055" y="12700"/>
                    <a:pt x="2709233" y="16510"/>
                    <a:pt x="2879902" y="11430"/>
                  </a:cubicBezTo>
                  <a:cubicBezTo>
                    <a:pt x="2960216" y="8890"/>
                    <a:pt x="3040531" y="1270"/>
                    <a:pt x="3121691" y="3810"/>
                  </a:cubicBezTo>
                  <a:cubicBezTo>
                    <a:pt x="3134391" y="3810"/>
                    <a:pt x="3159791" y="0"/>
                    <a:pt x="3168681" y="10160"/>
                  </a:cubicBezTo>
                  <a:cubicBezTo>
                    <a:pt x="3173761" y="15240"/>
                    <a:pt x="3172491" y="22860"/>
                    <a:pt x="3173761" y="29210"/>
                  </a:cubicBezTo>
                  <a:cubicBezTo>
                    <a:pt x="3175031" y="36830"/>
                    <a:pt x="3176301" y="45720"/>
                    <a:pt x="3178841" y="53340"/>
                  </a:cubicBezTo>
                  <a:cubicBezTo>
                    <a:pt x="3185191" y="79560"/>
                    <a:pt x="3183921" y="94148"/>
                    <a:pt x="3183921" y="108735"/>
                  </a:cubicBezTo>
                  <a:cubicBezTo>
                    <a:pt x="3183921" y="124886"/>
                    <a:pt x="3183921" y="141036"/>
                    <a:pt x="3183921" y="157187"/>
                  </a:cubicBezTo>
                  <a:cubicBezTo>
                    <a:pt x="3183921" y="192614"/>
                    <a:pt x="3182651" y="227520"/>
                    <a:pt x="3180111" y="262947"/>
                  </a:cubicBezTo>
                  <a:cubicBezTo>
                    <a:pt x="3177571" y="293164"/>
                    <a:pt x="3175031" y="322860"/>
                    <a:pt x="3175031" y="353077"/>
                  </a:cubicBezTo>
                  <a:cubicBezTo>
                    <a:pt x="3173761" y="418722"/>
                    <a:pt x="3172491" y="484887"/>
                    <a:pt x="3172491" y="551052"/>
                  </a:cubicBezTo>
                  <a:cubicBezTo>
                    <a:pt x="3171221" y="604192"/>
                    <a:pt x="3173761" y="657854"/>
                    <a:pt x="3169951" y="710995"/>
                  </a:cubicBezTo>
                  <a:cubicBezTo>
                    <a:pt x="3169951" y="717246"/>
                    <a:pt x="3168681" y="726096"/>
                    <a:pt x="3167411" y="741336"/>
                  </a:cubicBezTo>
                  <a:cubicBezTo>
                    <a:pt x="3166141" y="756576"/>
                    <a:pt x="3161061" y="768006"/>
                    <a:pt x="3144551" y="766736"/>
                  </a:cubicBezTo>
                  <a:cubicBezTo>
                    <a:pt x="3122961" y="764196"/>
                    <a:pt x="3083198" y="760386"/>
                    <a:pt x="3038021" y="761656"/>
                  </a:cubicBezTo>
                  <a:cubicBezTo>
                    <a:pt x="2867353" y="764196"/>
                    <a:pt x="2699194" y="761656"/>
                    <a:pt x="2528525" y="759116"/>
                  </a:cubicBezTo>
                  <a:cubicBezTo>
                    <a:pt x="2189698" y="754036"/>
                    <a:pt x="1850870" y="759116"/>
                    <a:pt x="1512043" y="755306"/>
                  </a:cubicBezTo>
                  <a:cubicBezTo>
                    <a:pt x="1333845" y="752766"/>
                    <a:pt x="1155646" y="754036"/>
                    <a:pt x="977448" y="754036"/>
                  </a:cubicBezTo>
                  <a:cubicBezTo>
                    <a:pt x="929761" y="754036"/>
                    <a:pt x="884584" y="752766"/>
                    <a:pt x="836898" y="752766"/>
                  </a:cubicBezTo>
                  <a:cubicBezTo>
                    <a:pt x="754073" y="751496"/>
                    <a:pt x="673758" y="755306"/>
                    <a:pt x="590934" y="754036"/>
                  </a:cubicBezTo>
                  <a:cubicBezTo>
                    <a:pt x="508109" y="752766"/>
                    <a:pt x="422775" y="751496"/>
                    <a:pt x="339951" y="750226"/>
                  </a:cubicBezTo>
                  <a:cubicBezTo>
                    <a:pt x="254616" y="748956"/>
                    <a:pt x="116576" y="748956"/>
                    <a:pt x="41910" y="746416"/>
                  </a:cubicBezTo>
                  <a:cubicBezTo>
                    <a:pt x="17780" y="743876"/>
                    <a:pt x="19050" y="742606"/>
                    <a:pt x="19050" y="719851"/>
                  </a:cubicBezTo>
                  <a:cubicBezTo>
                    <a:pt x="19050" y="718288"/>
                    <a:pt x="19050" y="716204"/>
                    <a:pt x="19050" y="714641"/>
                  </a:cubicBezTo>
                  <a:cubicBezTo>
                    <a:pt x="19050" y="706306"/>
                    <a:pt x="19050" y="698491"/>
                    <a:pt x="19050" y="690155"/>
                  </a:cubicBezTo>
                  <a:cubicBezTo>
                    <a:pt x="19050" y="660980"/>
                    <a:pt x="19050" y="631805"/>
                    <a:pt x="19050" y="602630"/>
                  </a:cubicBezTo>
                  <a:cubicBezTo>
                    <a:pt x="19050" y="534901"/>
                    <a:pt x="19050" y="467173"/>
                    <a:pt x="19050" y="399445"/>
                  </a:cubicBezTo>
                  <a:cubicBezTo>
                    <a:pt x="19050" y="382253"/>
                    <a:pt x="19050" y="365581"/>
                    <a:pt x="17780" y="348389"/>
                  </a:cubicBezTo>
                  <a:cubicBezTo>
                    <a:pt x="12700" y="278056"/>
                    <a:pt x="12700" y="207722"/>
                    <a:pt x="8890" y="137910"/>
                  </a:cubicBezTo>
                  <a:cubicBezTo>
                    <a:pt x="8890" y="122802"/>
                    <a:pt x="7620" y="107693"/>
                    <a:pt x="7620" y="92585"/>
                  </a:cubicBezTo>
                  <a:cubicBezTo>
                    <a:pt x="3810" y="77476"/>
                    <a:pt x="0" y="48260"/>
                    <a:pt x="0" y="15240"/>
                  </a:cubicBezTo>
                  <a:close/>
                  <a:moveTo>
                    <a:pt x="3140741" y="733716"/>
                  </a:moveTo>
                  <a:cubicBezTo>
                    <a:pt x="3143281" y="710995"/>
                    <a:pt x="3142011" y="694844"/>
                    <a:pt x="3143281" y="678172"/>
                  </a:cubicBezTo>
                  <a:cubicBezTo>
                    <a:pt x="3144551" y="646392"/>
                    <a:pt x="3144551" y="614091"/>
                    <a:pt x="3145821" y="582311"/>
                  </a:cubicBezTo>
                  <a:cubicBezTo>
                    <a:pt x="3147091" y="513020"/>
                    <a:pt x="3148361" y="444250"/>
                    <a:pt x="3149631" y="374959"/>
                  </a:cubicBezTo>
                  <a:cubicBezTo>
                    <a:pt x="3152171" y="288475"/>
                    <a:pt x="3157251" y="202513"/>
                    <a:pt x="3158521" y="116029"/>
                  </a:cubicBezTo>
                  <a:cubicBezTo>
                    <a:pt x="3158521" y="101962"/>
                    <a:pt x="3159791" y="87896"/>
                    <a:pt x="3158521" y="73660"/>
                  </a:cubicBezTo>
                  <a:cubicBezTo>
                    <a:pt x="3158521" y="64770"/>
                    <a:pt x="3157251" y="55880"/>
                    <a:pt x="3154711" y="46990"/>
                  </a:cubicBezTo>
                  <a:cubicBezTo>
                    <a:pt x="3153441" y="43180"/>
                    <a:pt x="3153441" y="39370"/>
                    <a:pt x="3152171" y="35560"/>
                  </a:cubicBezTo>
                  <a:cubicBezTo>
                    <a:pt x="3150901" y="26670"/>
                    <a:pt x="3152171" y="29210"/>
                    <a:pt x="3144551" y="26670"/>
                  </a:cubicBezTo>
                  <a:cubicBezTo>
                    <a:pt x="3130581" y="21590"/>
                    <a:pt x="3095747" y="25400"/>
                    <a:pt x="3068139" y="25400"/>
                  </a:cubicBezTo>
                  <a:cubicBezTo>
                    <a:pt x="2902490" y="31750"/>
                    <a:pt x="2736841" y="35560"/>
                    <a:pt x="2568683" y="31750"/>
                  </a:cubicBezTo>
                  <a:cubicBezTo>
                    <a:pt x="2239894" y="25400"/>
                    <a:pt x="1906087" y="24130"/>
                    <a:pt x="1577298" y="35560"/>
                  </a:cubicBezTo>
                  <a:cubicBezTo>
                    <a:pt x="1486944" y="39370"/>
                    <a:pt x="1396590" y="40640"/>
                    <a:pt x="1306236" y="40640"/>
                  </a:cubicBezTo>
                  <a:cubicBezTo>
                    <a:pt x="1228432" y="40640"/>
                    <a:pt x="1148117" y="36830"/>
                    <a:pt x="1070312" y="38100"/>
                  </a:cubicBezTo>
                  <a:cubicBezTo>
                    <a:pt x="944820" y="40640"/>
                    <a:pt x="821839" y="39370"/>
                    <a:pt x="696347" y="39370"/>
                  </a:cubicBezTo>
                  <a:cubicBezTo>
                    <a:pt x="613522" y="39370"/>
                    <a:pt x="533208" y="48260"/>
                    <a:pt x="450383" y="49530"/>
                  </a:cubicBezTo>
                  <a:cubicBezTo>
                    <a:pt x="372578" y="50800"/>
                    <a:pt x="292264" y="44450"/>
                    <a:pt x="211949" y="41910"/>
                  </a:cubicBezTo>
                  <a:cubicBezTo>
                    <a:pt x="174302" y="40640"/>
                    <a:pt x="134144" y="39370"/>
                    <a:pt x="93987" y="38100"/>
                  </a:cubicBezTo>
                  <a:cubicBezTo>
                    <a:pt x="73908" y="36830"/>
                    <a:pt x="53830" y="36830"/>
                    <a:pt x="43180" y="35560"/>
                  </a:cubicBezTo>
                  <a:cubicBezTo>
                    <a:pt x="38100" y="35560"/>
                    <a:pt x="31750" y="34290"/>
                    <a:pt x="27940" y="35560"/>
                  </a:cubicBezTo>
                  <a:cubicBezTo>
                    <a:pt x="21590" y="38100"/>
                    <a:pt x="22860" y="35560"/>
                    <a:pt x="21590" y="44450"/>
                  </a:cubicBezTo>
                  <a:cubicBezTo>
                    <a:pt x="19050" y="59690"/>
                    <a:pt x="24130" y="75392"/>
                    <a:pt x="24130" y="81644"/>
                  </a:cubicBezTo>
                  <a:cubicBezTo>
                    <a:pt x="25400" y="89459"/>
                    <a:pt x="25400" y="97274"/>
                    <a:pt x="25400" y="105088"/>
                  </a:cubicBezTo>
                  <a:cubicBezTo>
                    <a:pt x="25400" y="137389"/>
                    <a:pt x="21590" y="169170"/>
                    <a:pt x="25400" y="201471"/>
                  </a:cubicBezTo>
                  <a:cubicBezTo>
                    <a:pt x="30480" y="240024"/>
                    <a:pt x="30480" y="278577"/>
                    <a:pt x="30480" y="317129"/>
                  </a:cubicBezTo>
                  <a:cubicBezTo>
                    <a:pt x="31750" y="379648"/>
                    <a:pt x="31750" y="442166"/>
                    <a:pt x="31750" y="504684"/>
                  </a:cubicBezTo>
                  <a:cubicBezTo>
                    <a:pt x="31750" y="566161"/>
                    <a:pt x="31750" y="627637"/>
                    <a:pt x="33020" y="689113"/>
                  </a:cubicBezTo>
                  <a:cubicBezTo>
                    <a:pt x="33020" y="694844"/>
                    <a:pt x="33020" y="701096"/>
                    <a:pt x="33020" y="706827"/>
                  </a:cubicBezTo>
                  <a:cubicBezTo>
                    <a:pt x="33020" y="712037"/>
                    <a:pt x="33020" y="717767"/>
                    <a:pt x="39370" y="726096"/>
                  </a:cubicBezTo>
                  <a:cubicBezTo>
                    <a:pt x="45720" y="729906"/>
                    <a:pt x="76418" y="729906"/>
                    <a:pt x="91477" y="731176"/>
                  </a:cubicBezTo>
                  <a:cubicBezTo>
                    <a:pt x="116575" y="732446"/>
                    <a:pt x="139164" y="732446"/>
                    <a:pt x="161752" y="732446"/>
                  </a:cubicBezTo>
                  <a:cubicBezTo>
                    <a:pt x="239557" y="729906"/>
                    <a:pt x="314852" y="731176"/>
                    <a:pt x="392657" y="732446"/>
                  </a:cubicBezTo>
                  <a:cubicBezTo>
                    <a:pt x="430305" y="732446"/>
                    <a:pt x="470462" y="732446"/>
                    <a:pt x="508109" y="733716"/>
                  </a:cubicBezTo>
                  <a:cubicBezTo>
                    <a:pt x="548267" y="734986"/>
                    <a:pt x="590934" y="740066"/>
                    <a:pt x="631091" y="736256"/>
                  </a:cubicBezTo>
                  <a:cubicBezTo>
                    <a:pt x="706386" y="729906"/>
                    <a:pt x="786701" y="733716"/>
                    <a:pt x="861996" y="733716"/>
                  </a:cubicBezTo>
                  <a:cubicBezTo>
                    <a:pt x="912193" y="733716"/>
                    <a:pt x="962389" y="737526"/>
                    <a:pt x="1012586" y="737526"/>
                  </a:cubicBezTo>
                  <a:cubicBezTo>
                    <a:pt x="1055253" y="737526"/>
                    <a:pt x="1100430" y="737526"/>
                    <a:pt x="1143097" y="736256"/>
                  </a:cubicBezTo>
                  <a:cubicBezTo>
                    <a:pt x="1346394" y="734986"/>
                    <a:pt x="1547180" y="733716"/>
                    <a:pt x="1747967" y="736256"/>
                  </a:cubicBezTo>
                  <a:cubicBezTo>
                    <a:pt x="1828282" y="737526"/>
                    <a:pt x="1908596" y="734986"/>
                    <a:pt x="1988911" y="734986"/>
                  </a:cubicBezTo>
                  <a:cubicBezTo>
                    <a:pt x="2066716" y="733716"/>
                    <a:pt x="2144521" y="729906"/>
                    <a:pt x="2222326" y="733716"/>
                  </a:cubicBezTo>
                  <a:cubicBezTo>
                    <a:pt x="2300130" y="737526"/>
                    <a:pt x="2380445" y="734986"/>
                    <a:pt x="2458250" y="738796"/>
                  </a:cubicBezTo>
                  <a:cubicBezTo>
                    <a:pt x="2538564" y="742606"/>
                    <a:pt x="2618879" y="737526"/>
                    <a:pt x="2699194" y="737526"/>
                  </a:cubicBezTo>
                  <a:cubicBezTo>
                    <a:pt x="2776999" y="737526"/>
                    <a:pt x="2857313" y="737526"/>
                    <a:pt x="2935118" y="738796"/>
                  </a:cubicBezTo>
                  <a:cubicBezTo>
                    <a:pt x="3012923" y="736256"/>
                    <a:pt x="3085708" y="733716"/>
                    <a:pt x="3140741" y="733716"/>
                  </a:cubicBezTo>
                  <a:close/>
                </a:path>
              </a:pathLst>
            </a:custGeom>
            <a:solidFill>
              <a:srgbClr val="9D432A"/>
            </a:solid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4801544" y="8059902"/>
            <a:ext cx="3934814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Now"/>
              </a:rPr>
              <a:t>Low prority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544407" y="1207552"/>
            <a:ext cx="11168495" cy="13054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707"/>
              </a:lnSpc>
            </a:pPr>
            <a:r>
              <a:rPr lang="en-US" sz="7648">
                <a:solidFill>
                  <a:srgbClr val="32768A"/>
                </a:solidFill>
                <a:latin typeface="Beth Ellen Bold"/>
              </a:rPr>
              <a:t>Permasalahan Bisnis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499463" y="8064302"/>
            <a:ext cx="3934814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Now"/>
              </a:rPr>
              <a:t>Gagap teknologi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9C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1028700" y="3381570"/>
            <a:ext cx="5867444" cy="5876730"/>
            <a:chOff x="-6350" y="-36830"/>
            <a:chExt cx="6419850" cy="6430010"/>
          </a:xfrm>
        </p:grpSpPr>
        <p:sp>
          <p:nvSpPr>
            <p:cNvPr name="Freeform 3" id="3"/>
            <p:cNvSpPr/>
            <p:nvPr/>
          </p:nvSpPr>
          <p:spPr>
            <a:xfrm>
              <a:off x="-6350" y="-36830"/>
              <a:ext cx="6419850" cy="6430010"/>
            </a:xfrm>
            <a:custGeom>
              <a:avLst/>
              <a:gdLst/>
              <a:ahLst/>
              <a:cxnLst/>
              <a:rect r="r" b="b" t="t" l="l"/>
              <a:pathLst>
                <a:path h="6430010" w="6419850">
                  <a:moveTo>
                    <a:pt x="3980180" y="39370"/>
                  </a:moveTo>
                  <a:cubicBezTo>
                    <a:pt x="3902710" y="0"/>
                    <a:pt x="3124200" y="354330"/>
                    <a:pt x="2142490" y="617220"/>
                  </a:cubicBezTo>
                  <a:cubicBezTo>
                    <a:pt x="1402080" y="816610"/>
                    <a:pt x="393700" y="929640"/>
                    <a:pt x="342900" y="971550"/>
                  </a:cubicBezTo>
                  <a:cubicBezTo>
                    <a:pt x="288290" y="1017270"/>
                    <a:pt x="466090" y="1253490"/>
                    <a:pt x="401320" y="2128520"/>
                  </a:cubicBezTo>
                  <a:cubicBezTo>
                    <a:pt x="326390" y="3138170"/>
                    <a:pt x="12700" y="4806950"/>
                    <a:pt x="6350" y="4885690"/>
                  </a:cubicBezTo>
                  <a:cubicBezTo>
                    <a:pt x="0" y="4972050"/>
                    <a:pt x="1061720" y="4992370"/>
                    <a:pt x="2001520" y="5474970"/>
                  </a:cubicBezTo>
                  <a:cubicBezTo>
                    <a:pt x="2674620" y="5820410"/>
                    <a:pt x="3592830" y="6361430"/>
                    <a:pt x="3642360" y="6393180"/>
                  </a:cubicBezTo>
                  <a:cubicBezTo>
                    <a:pt x="3698240" y="6430010"/>
                    <a:pt x="4371340" y="5444490"/>
                    <a:pt x="5040630" y="4677410"/>
                  </a:cubicBezTo>
                  <a:cubicBezTo>
                    <a:pt x="5802630" y="3804920"/>
                    <a:pt x="6280150" y="3441700"/>
                    <a:pt x="6352540" y="3355340"/>
                  </a:cubicBezTo>
                  <a:cubicBezTo>
                    <a:pt x="6419850" y="3274060"/>
                    <a:pt x="5642610" y="2500630"/>
                    <a:pt x="5064760" y="1709420"/>
                  </a:cubicBezTo>
                  <a:cubicBezTo>
                    <a:pt x="4486910" y="918210"/>
                    <a:pt x="4108450" y="105410"/>
                    <a:pt x="3980180" y="39370"/>
                  </a:cubicBezTo>
                  <a:close/>
                </a:path>
              </a:pathLst>
            </a:custGeom>
            <a:blipFill>
              <a:blip r:embed="rId2"/>
              <a:stretch>
                <a:fillRect l="99" r="-99" t="-13227" b="-36689"/>
              </a:stretch>
            </a:blipFill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550870">
            <a:off x="11751690" y="1346195"/>
            <a:ext cx="5867444" cy="5876730"/>
            <a:chOff x="-6350" y="-36830"/>
            <a:chExt cx="6419850" cy="6430010"/>
          </a:xfrm>
        </p:grpSpPr>
        <p:sp>
          <p:nvSpPr>
            <p:cNvPr name="Freeform 5" id="5"/>
            <p:cNvSpPr/>
            <p:nvPr/>
          </p:nvSpPr>
          <p:spPr>
            <a:xfrm>
              <a:off x="-6350" y="-36830"/>
              <a:ext cx="6419850" cy="6430010"/>
            </a:xfrm>
            <a:custGeom>
              <a:avLst/>
              <a:gdLst/>
              <a:ahLst/>
              <a:cxnLst/>
              <a:rect r="r" b="b" t="t" l="l"/>
              <a:pathLst>
                <a:path h="6430010" w="6419850">
                  <a:moveTo>
                    <a:pt x="3980180" y="39370"/>
                  </a:moveTo>
                  <a:cubicBezTo>
                    <a:pt x="3902710" y="0"/>
                    <a:pt x="3124200" y="354330"/>
                    <a:pt x="2142490" y="617220"/>
                  </a:cubicBezTo>
                  <a:cubicBezTo>
                    <a:pt x="1402080" y="816610"/>
                    <a:pt x="393700" y="929640"/>
                    <a:pt x="342900" y="971550"/>
                  </a:cubicBezTo>
                  <a:cubicBezTo>
                    <a:pt x="288290" y="1017270"/>
                    <a:pt x="466090" y="1253490"/>
                    <a:pt x="401320" y="2128520"/>
                  </a:cubicBezTo>
                  <a:cubicBezTo>
                    <a:pt x="326390" y="3138170"/>
                    <a:pt x="12700" y="4806950"/>
                    <a:pt x="6350" y="4885690"/>
                  </a:cubicBezTo>
                  <a:cubicBezTo>
                    <a:pt x="0" y="4972050"/>
                    <a:pt x="1061720" y="4992370"/>
                    <a:pt x="2001520" y="5474970"/>
                  </a:cubicBezTo>
                  <a:cubicBezTo>
                    <a:pt x="2674620" y="5820410"/>
                    <a:pt x="3592830" y="6361430"/>
                    <a:pt x="3642360" y="6393180"/>
                  </a:cubicBezTo>
                  <a:cubicBezTo>
                    <a:pt x="3698240" y="6430010"/>
                    <a:pt x="4371340" y="5444490"/>
                    <a:pt x="5040630" y="4677410"/>
                  </a:cubicBezTo>
                  <a:cubicBezTo>
                    <a:pt x="5802630" y="3804920"/>
                    <a:pt x="6280150" y="3441700"/>
                    <a:pt x="6352540" y="3355340"/>
                  </a:cubicBezTo>
                  <a:cubicBezTo>
                    <a:pt x="6419850" y="3274060"/>
                    <a:pt x="5642610" y="2500630"/>
                    <a:pt x="5064760" y="1709420"/>
                  </a:cubicBezTo>
                  <a:cubicBezTo>
                    <a:pt x="4486910" y="918210"/>
                    <a:pt x="4108450" y="105410"/>
                    <a:pt x="3980180" y="39370"/>
                  </a:cubicBezTo>
                  <a:close/>
                </a:path>
              </a:pathLst>
            </a:custGeom>
            <a:blipFill>
              <a:blip r:embed="rId3"/>
              <a:stretch>
                <a:fillRect l="-10497" r="-10697" t="579" b="-579"/>
              </a:stretch>
            </a:blipFill>
          </p:spPr>
        </p: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5375485" y="1858943"/>
            <a:ext cx="7251257" cy="7013943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 rot="0">
            <a:off x="5964123" y="3175394"/>
            <a:ext cx="5936795" cy="3625084"/>
            <a:chOff x="0" y="0"/>
            <a:chExt cx="7915726" cy="4833445"/>
          </a:xfrm>
        </p:grpSpPr>
        <p:sp>
          <p:nvSpPr>
            <p:cNvPr name="TextBox 8" id="8"/>
            <p:cNvSpPr txBox="true"/>
            <p:nvPr/>
          </p:nvSpPr>
          <p:spPr>
            <a:xfrm rot="-169828">
              <a:off x="17427" y="98699"/>
              <a:ext cx="7877925" cy="10629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719"/>
                </a:lnSpc>
              </a:pPr>
              <a:r>
                <a:rPr lang="en-US" sz="4800">
                  <a:solidFill>
                    <a:srgbClr val="F5AA49"/>
                  </a:solidFill>
                  <a:latin typeface="Beth Ellen Bold"/>
                </a:rPr>
                <a:t>Goals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-169828">
              <a:off x="508697" y="2248477"/>
              <a:ext cx="7016996" cy="234971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534"/>
                </a:lnSpc>
              </a:pPr>
              <a:r>
                <a:rPr lang="en-US" sz="2525">
                  <a:solidFill>
                    <a:srgbClr val="FFFFFF"/>
                  </a:solidFill>
                  <a:latin typeface="Now"/>
                </a:rPr>
                <a:t>Pengguna merasakan kemudahan dan puas saat ingin merasakan menggunakan pakaian adat</a:t>
              </a:r>
            </a:p>
          </p:txBody>
        </p:sp>
        <p:pic>
          <p:nvPicPr>
            <p:cNvPr name="Picture 10" id="10"/>
            <p:cNvPicPr>
              <a:picLocks noChangeAspect="true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l="14162" t="0" r="13841" b="0"/>
            <a:stretch>
              <a:fillRect/>
            </a:stretch>
          </p:blipFill>
          <p:spPr>
            <a:xfrm flipH="false" flipV="false" rot="-119518">
              <a:off x="949550" y="1534846"/>
              <a:ext cx="6206121" cy="235094"/>
            </a:xfrm>
            <a:prstGeom prst="rect">
              <a:avLst/>
            </a:prstGeom>
          </p:spPr>
        </p:pic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1017176">
            <a:off x="660522" y="-432821"/>
            <a:ext cx="4428494" cy="2624889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0" t="0" r="0" b="0"/>
          <a:stretch>
            <a:fillRect/>
          </a:stretch>
        </p:blipFill>
        <p:spPr>
          <a:xfrm flipH="false" flipV="false" rot="2850700">
            <a:off x="14296744" y="7702209"/>
            <a:ext cx="5626286" cy="598541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9C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487857" y="8449571"/>
            <a:ext cx="2845659" cy="2586963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true" flipV="false" rot="0">
            <a:off x="-1009650" y="8449571"/>
            <a:ext cx="2845659" cy="2586963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3881482">
            <a:off x="16231930" y="315264"/>
            <a:ext cx="3901024" cy="222713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7142738">
            <a:off x="-1178598" y="3057697"/>
            <a:ext cx="1372837" cy="4171605"/>
          </a:xfrm>
          <a:prstGeom prst="rect">
            <a:avLst/>
          </a:prstGeom>
        </p:spPr>
      </p:pic>
      <p:graphicFrame>
        <p:nvGraphicFramePr>
          <p:cNvPr name="Table 6" id="6"/>
          <p:cNvGraphicFramePr>
            <a:graphicFrameLocks noGrp="true"/>
          </p:cNvGraphicFramePr>
          <p:nvPr/>
        </p:nvGraphicFramePr>
        <p:xfrm>
          <a:off x="2522124" y="2132068"/>
          <a:ext cx="13243752" cy="6370526"/>
        </p:xfrm>
        <a:graphic>
          <a:graphicData uri="http://schemas.openxmlformats.org/drawingml/2006/table">
            <a:tbl>
              <a:tblPr/>
              <a:tblGrid>
                <a:gridCol w="3637297"/>
                <a:gridCol w="9606454"/>
              </a:tblGrid>
              <a:tr h="1579296">
                <a:tc>
                  <a:tcPr>
                    <a:lnL cmpd="sng" algn="ctr" cap="flat" w="38100">
                      <a:solidFill>
                        <a:srgbClr val="9D43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D43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D43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D43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D432A"/>
                    </a:solidFill>
                  </a:tcPr>
                </a:tc>
                <a:tc>
                  <a:tcPr>
                    <a:lnL cmpd="sng" algn="ctr" cap="flat" w="38100">
                      <a:solidFill>
                        <a:srgbClr val="9D43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D43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D43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D43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D432A"/>
                    </a:solidFill>
                  </a:tcPr>
                </a:tc>
              </a:tr>
              <a:tr h="1650018"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>
                          <a:solidFill>
                            <a:srgbClr val="FFFFFF"/>
                          </a:solidFill>
                          <a:latin typeface="Now Bold"/>
                        </a:rPr>
                        <a:t>Target user</a:t>
                      </a:r>
                      <a:endParaRPr lang="en-US" sz="1100"/>
                    </a:p>
                  </a:txBody>
                  <a:tcPr>
                    <a:lnL cmpd="sng" algn="ctr" cap="flat" w="38100">
                      <a:solidFill>
                        <a:srgbClr val="9D43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D43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D43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D43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A576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Now"/>
                        </a:rPr>
                        <a:t>Wisatawan lokal maupun asing</a:t>
                      </a:r>
                      <a:endParaRPr lang="en-US" sz="1100"/>
                    </a:p>
                  </a:txBody>
                  <a:tcPr>
                    <a:lnL cmpd="sng" algn="ctr" cap="flat" w="38100">
                      <a:solidFill>
                        <a:srgbClr val="9D43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D43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D43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D43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61916"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>
                          <a:solidFill>
                            <a:srgbClr val="FFFFFF"/>
                          </a:solidFill>
                          <a:latin typeface="Now Bold"/>
                        </a:rPr>
                        <a:t>Usability</a:t>
                      </a:r>
                      <a:endParaRPr lang="en-US" sz="1100"/>
                    </a:p>
                  </a:txBody>
                  <a:tcPr>
                    <a:lnL cmpd="sng" algn="ctr" cap="flat" w="38100">
                      <a:solidFill>
                        <a:srgbClr val="9D43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D43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D43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D43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A576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/>
                        <a:t>Pengguna dapat meminjam dan menggunakan baju adat dengan mudah tanpa perlu bantuan orang lain</a:t>
                      </a:r>
                    </a:p>
                    <a:p>
                      <a:r>
                        <a:rPr lang="en-US">
                          <a:solidFill>
                            <a:srgbClr val="000000"/>
                          </a:solidFill>
                          <a:latin typeface="Now"/>
                        </a:rPr>
                        <a:t>Pengguna dapat merasakan pengalaman menggunakan baju adat</a:t>
                      </a:r>
                    </a:p>
                  </a:txBody>
                  <a:tcPr>
                    <a:lnL cmpd="sng" algn="ctr" cap="flat" w="38100">
                      <a:solidFill>
                        <a:srgbClr val="9D43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D43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D43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D43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79296"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>
                          <a:solidFill>
                            <a:srgbClr val="FFFFFF"/>
                          </a:solidFill>
                          <a:latin typeface="Now Bold"/>
                        </a:rPr>
                        <a:t>User Research</a:t>
                      </a:r>
                      <a:endParaRPr lang="en-US" sz="1100"/>
                    </a:p>
                  </a:txBody>
                  <a:tcPr>
                    <a:lnL cmpd="sng" algn="ctr" cap="flat" w="38100">
                      <a:solidFill>
                        <a:srgbClr val="9D43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D43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D43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D43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A576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Now"/>
                        </a:rPr>
                        <a:t>Sebelum proyek ini dijalankan akan diadakan survey pada beberapa target pengguna untuk mengetahui baju adat dan model aplikasi yang mereka inginkan.</a:t>
                      </a:r>
                      <a:endParaRPr lang="en-US" sz="1100"/>
                    </a:p>
                  </a:txBody>
                  <a:tcPr>
                    <a:lnL cmpd="sng" algn="ctr" cap="flat" w="38100">
                      <a:solidFill>
                        <a:srgbClr val="9D43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D43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D43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D43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7" id="7"/>
          <p:cNvSpPr txBox="true"/>
          <p:nvPr/>
        </p:nvSpPr>
        <p:spPr>
          <a:xfrm rot="0">
            <a:off x="7008057" y="2333938"/>
            <a:ext cx="4271886" cy="9277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60"/>
              </a:lnSpc>
            </a:pPr>
            <a:r>
              <a:rPr lang="en-US" sz="5400">
                <a:solidFill>
                  <a:srgbClr val="F5AA49"/>
                </a:solidFill>
                <a:latin typeface="Beth Ellen Bold"/>
              </a:rPr>
              <a:t>User Needs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D432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675631" y="1028700"/>
            <a:ext cx="11321723" cy="1331551"/>
            <a:chOff x="0" y="0"/>
            <a:chExt cx="9245057" cy="1087313"/>
          </a:xfrm>
        </p:grpSpPr>
        <p:sp>
          <p:nvSpPr>
            <p:cNvPr name="Freeform 3" id="3"/>
            <p:cNvSpPr/>
            <p:nvPr/>
          </p:nvSpPr>
          <p:spPr>
            <a:xfrm>
              <a:off x="13970" y="17780"/>
              <a:ext cx="9214578" cy="1047943"/>
            </a:xfrm>
            <a:custGeom>
              <a:avLst/>
              <a:gdLst/>
              <a:ahLst/>
              <a:cxnLst/>
              <a:rect r="r" b="b" t="t" l="l"/>
              <a:pathLst>
                <a:path h="1047943" w="9214578">
                  <a:moveTo>
                    <a:pt x="9198067" y="1047943"/>
                  </a:moveTo>
                  <a:lnTo>
                    <a:pt x="15240" y="1040323"/>
                  </a:lnTo>
                  <a:lnTo>
                    <a:pt x="0" y="11430"/>
                  </a:lnTo>
                  <a:lnTo>
                    <a:pt x="9214578" y="0"/>
                  </a:lnTo>
                  <a:close/>
                </a:path>
              </a:pathLst>
            </a:custGeom>
            <a:solidFill>
              <a:srgbClr val="F5AA49"/>
            </a:solidFill>
          </p:spPr>
        </p:sp>
        <p:sp>
          <p:nvSpPr>
            <p:cNvPr name="Freeform 4" id="4"/>
            <p:cNvSpPr/>
            <p:nvPr/>
          </p:nvSpPr>
          <p:spPr>
            <a:xfrm>
              <a:off x="0" y="-2540"/>
              <a:ext cx="9250137" cy="1092393"/>
            </a:xfrm>
            <a:custGeom>
              <a:avLst/>
              <a:gdLst/>
              <a:ahLst/>
              <a:cxnLst/>
              <a:rect r="r" b="b" t="t" l="l"/>
              <a:pathLst>
                <a:path h="1092393" w="9250137">
                  <a:moveTo>
                    <a:pt x="0" y="15240"/>
                  </a:moveTo>
                  <a:cubicBezTo>
                    <a:pt x="41910" y="19050"/>
                    <a:pt x="235136" y="20320"/>
                    <a:pt x="481736" y="22860"/>
                  </a:cubicBezTo>
                  <a:cubicBezTo>
                    <a:pt x="728337" y="24130"/>
                    <a:pt x="982411" y="30480"/>
                    <a:pt x="1236484" y="27940"/>
                  </a:cubicBezTo>
                  <a:cubicBezTo>
                    <a:pt x="1356048" y="26670"/>
                    <a:pt x="1475612" y="22860"/>
                    <a:pt x="1595176" y="20320"/>
                  </a:cubicBezTo>
                  <a:cubicBezTo>
                    <a:pt x="1722213" y="17780"/>
                    <a:pt x="1849250" y="17780"/>
                    <a:pt x="1976287" y="19050"/>
                  </a:cubicBezTo>
                  <a:cubicBezTo>
                    <a:pt x="2192996" y="20320"/>
                    <a:pt x="2409706" y="20320"/>
                    <a:pt x="2618943" y="19050"/>
                  </a:cubicBezTo>
                  <a:cubicBezTo>
                    <a:pt x="3156981" y="16510"/>
                    <a:pt x="3695019" y="20320"/>
                    <a:pt x="4240530" y="17780"/>
                  </a:cubicBezTo>
                  <a:cubicBezTo>
                    <a:pt x="5137260" y="11430"/>
                    <a:pt x="6033990" y="6350"/>
                    <a:pt x="6938193" y="10160"/>
                  </a:cubicBezTo>
                  <a:cubicBezTo>
                    <a:pt x="7446340" y="12700"/>
                    <a:pt x="7961960" y="16510"/>
                    <a:pt x="8470107" y="11430"/>
                  </a:cubicBezTo>
                  <a:cubicBezTo>
                    <a:pt x="8709235" y="8890"/>
                    <a:pt x="8948363" y="1270"/>
                    <a:pt x="9186637" y="3810"/>
                  </a:cubicBezTo>
                  <a:cubicBezTo>
                    <a:pt x="9199337" y="3810"/>
                    <a:pt x="9224737" y="0"/>
                    <a:pt x="9233627" y="10160"/>
                  </a:cubicBezTo>
                  <a:cubicBezTo>
                    <a:pt x="9238707" y="15240"/>
                    <a:pt x="9237437" y="22860"/>
                    <a:pt x="9238707" y="29210"/>
                  </a:cubicBezTo>
                  <a:cubicBezTo>
                    <a:pt x="9239977" y="36830"/>
                    <a:pt x="9241247" y="45720"/>
                    <a:pt x="9243787" y="53340"/>
                  </a:cubicBezTo>
                  <a:cubicBezTo>
                    <a:pt x="9250137" y="82367"/>
                    <a:pt x="9248867" y="104250"/>
                    <a:pt x="9248867" y="126133"/>
                  </a:cubicBezTo>
                  <a:cubicBezTo>
                    <a:pt x="9248867" y="150361"/>
                    <a:pt x="9248867" y="174589"/>
                    <a:pt x="9248867" y="198816"/>
                  </a:cubicBezTo>
                  <a:cubicBezTo>
                    <a:pt x="9248867" y="251961"/>
                    <a:pt x="9247597" y="304324"/>
                    <a:pt x="9245057" y="357468"/>
                  </a:cubicBezTo>
                  <a:cubicBezTo>
                    <a:pt x="9242517" y="402798"/>
                    <a:pt x="9239977" y="447345"/>
                    <a:pt x="9239977" y="492674"/>
                  </a:cubicBezTo>
                  <a:cubicBezTo>
                    <a:pt x="9238707" y="591148"/>
                    <a:pt x="9237437" y="690403"/>
                    <a:pt x="9237437" y="789659"/>
                  </a:cubicBezTo>
                  <a:cubicBezTo>
                    <a:pt x="9236167" y="869376"/>
                    <a:pt x="9238707" y="949874"/>
                    <a:pt x="9234897" y="1029591"/>
                  </a:cubicBezTo>
                  <a:cubicBezTo>
                    <a:pt x="9234897" y="1038969"/>
                    <a:pt x="9233627" y="1050483"/>
                    <a:pt x="9232357" y="1065723"/>
                  </a:cubicBezTo>
                  <a:cubicBezTo>
                    <a:pt x="9231087" y="1080963"/>
                    <a:pt x="9226007" y="1092393"/>
                    <a:pt x="9209497" y="1091123"/>
                  </a:cubicBezTo>
                  <a:cubicBezTo>
                    <a:pt x="9187907" y="1088583"/>
                    <a:pt x="9075400" y="1084773"/>
                    <a:pt x="8940890" y="1086043"/>
                  </a:cubicBezTo>
                  <a:cubicBezTo>
                    <a:pt x="8432743" y="1088583"/>
                    <a:pt x="7932069" y="1086043"/>
                    <a:pt x="7423922" y="1083503"/>
                  </a:cubicBezTo>
                  <a:cubicBezTo>
                    <a:pt x="6415101" y="1078423"/>
                    <a:pt x="5406279" y="1083503"/>
                    <a:pt x="4397458" y="1079693"/>
                  </a:cubicBezTo>
                  <a:cubicBezTo>
                    <a:pt x="3866893" y="1077153"/>
                    <a:pt x="3336327" y="1078423"/>
                    <a:pt x="2805762" y="1078423"/>
                  </a:cubicBezTo>
                  <a:cubicBezTo>
                    <a:pt x="2663780" y="1078423"/>
                    <a:pt x="2529270" y="1077153"/>
                    <a:pt x="2387288" y="1077153"/>
                  </a:cubicBezTo>
                  <a:cubicBezTo>
                    <a:pt x="2140687" y="1075883"/>
                    <a:pt x="1901559" y="1079693"/>
                    <a:pt x="1654958" y="1078423"/>
                  </a:cubicBezTo>
                  <a:cubicBezTo>
                    <a:pt x="1408358" y="1077153"/>
                    <a:pt x="1154284" y="1075883"/>
                    <a:pt x="907683" y="1074613"/>
                  </a:cubicBezTo>
                  <a:cubicBezTo>
                    <a:pt x="653610" y="1073343"/>
                    <a:pt x="242609" y="1073343"/>
                    <a:pt x="41910" y="1070803"/>
                  </a:cubicBezTo>
                  <a:cubicBezTo>
                    <a:pt x="17780" y="1068263"/>
                    <a:pt x="19050" y="1066993"/>
                    <a:pt x="19050" y="1042877"/>
                  </a:cubicBezTo>
                  <a:cubicBezTo>
                    <a:pt x="19050" y="1040532"/>
                    <a:pt x="19050" y="1037406"/>
                    <a:pt x="19050" y="1035062"/>
                  </a:cubicBezTo>
                  <a:cubicBezTo>
                    <a:pt x="19050" y="1022557"/>
                    <a:pt x="19050" y="1010834"/>
                    <a:pt x="19050" y="998329"/>
                  </a:cubicBezTo>
                  <a:cubicBezTo>
                    <a:pt x="19050" y="954563"/>
                    <a:pt x="19050" y="910797"/>
                    <a:pt x="19050" y="867031"/>
                  </a:cubicBezTo>
                  <a:cubicBezTo>
                    <a:pt x="19050" y="765431"/>
                    <a:pt x="19050" y="663831"/>
                    <a:pt x="19050" y="562231"/>
                  </a:cubicBezTo>
                  <a:cubicBezTo>
                    <a:pt x="19050" y="536441"/>
                    <a:pt x="19050" y="511431"/>
                    <a:pt x="17780" y="485641"/>
                  </a:cubicBezTo>
                  <a:cubicBezTo>
                    <a:pt x="12700" y="380133"/>
                    <a:pt x="12700" y="274625"/>
                    <a:pt x="8890" y="169899"/>
                  </a:cubicBezTo>
                  <a:cubicBezTo>
                    <a:pt x="8890" y="147235"/>
                    <a:pt x="7620" y="124570"/>
                    <a:pt x="7620" y="101906"/>
                  </a:cubicBezTo>
                  <a:cubicBezTo>
                    <a:pt x="3810" y="79241"/>
                    <a:pt x="0" y="48260"/>
                    <a:pt x="0" y="15240"/>
                  </a:cubicBezTo>
                  <a:close/>
                  <a:moveTo>
                    <a:pt x="9205687" y="1058103"/>
                  </a:moveTo>
                  <a:cubicBezTo>
                    <a:pt x="9208227" y="1029591"/>
                    <a:pt x="9206957" y="1005363"/>
                    <a:pt x="9208227" y="980354"/>
                  </a:cubicBezTo>
                  <a:cubicBezTo>
                    <a:pt x="9209497" y="932680"/>
                    <a:pt x="9209497" y="884225"/>
                    <a:pt x="9210767" y="836551"/>
                  </a:cubicBezTo>
                  <a:cubicBezTo>
                    <a:pt x="9212037" y="732607"/>
                    <a:pt x="9213307" y="629444"/>
                    <a:pt x="9214577" y="525499"/>
                  </a:cubicBezTo>
                  <a:cubicBezTo>
                    <a:pt x="9217117" y="395764"/>
                    <a:pt x="9222197" y="266810"/>
                    <a:pt x="9223467" y="137075"/>
                  </a:cubicBezTo>
                  <a:cubicBezTo>
                    <a:pt x="9223467" y="115973"/>
                    <a:pt x="9224737" y="94872"/>
                    <a:pt x="9223467" y="73660"/>
                  </a:cubicBezTo>
                  <a:cubicBezTo>
                    <a:pt x="9223467" y="64770"/>
                    <a:pt x="9222197" y="55880"/>
                    <a:pt x="9219657" y="46990"/>
                  </a:cubicBezTo>
                  <a:cubicBezTo>
                    <a:pt x="9218387" y="43180"/>
                    <a:pt x="9218387" y="39370"/>
                    <a:pt x="9217117" y="35560"/>
                  </a:cubicBezTo>
                  <a:cubicBezTo>
                    <a:pt x="9215847" y="26670"/>
                    <a:pt x="9217117" y="29210"/>
                    <a:pt x="9209497" y="26670"/>
                  </a:cubicBezTo>
                  <a:cubicBezTo>
                    <a:pt x="9195527" y="21590"/>
                    <a:pt x="9112763" y="25400"/>
                    <a:pt x="9030564" y="25400"/>
                  </a:cubicBezTo>
                  <a:cubicBezTo>
                    <a:pt x="8537362" y="31750"/>
                    <a:pt x="8044160" y="35560"/>
                    <a:pt x="7543486" y="31750"/>
                  </a:cubicBezTo>
                  <a:cubicBezTo>
                    <a:pt x="6564556" y="25400"/>
                    <a:pt x="5570680" y="24130"/>
                    <a:pt x="4591750" y="35560"/>
                  </a:cubicBezTo>
                  <a:cubicBezTo>
                    <a:pt x="4322730" y="39370"/>
                    <a:pt x="4053711" y="40640"/>
                    <a:pt x="3784692" y="40640"/>
                  </a:cubicBezTo>
                  <a:cubicBezTo>
                    <a:pt x="3553037" y="40640"/>
                    <a:pt x="3313909" y="36830"/>
                    <a:pt x="3082254" y="38100"/>
                  </a:cubicBezTo>
                  <a:cubicBezTo>
                    <a:pt x="2708616" y="40640"/>
                    <a:pt x="2342451" y="39370"/>
                    <a:pt x="1968814" y="39370"/>
                  </a:cubicBezTo>
                  <a:cubicBezTo>
                    <a:pt x="1722213" y="39370"/>
                    <a:pt x="1483085" y="48260"/>
                    <a:pt x="1236484" y="49530"/>
                  </a:cubicBezTo>
                  <a:cubicBezTo>
                    <a:pt x="1004829" y="50800"/>
                    <a:pt x="765701" y="44450"/>
                    <a:pt x="526573" y="41910"/>
                  </a:cubicBezTo>
                  <a:cubicBezTo>
                    <a:pt x="414482" y="40640"/>
                    <a:pt x="294918" y="39370"/>
                    <a:pt x="175354" y="38100"/>
                  </a:cubicBezTo>
                  <a:cubicBezTo>
                    <a:pt x="115572" y="36830"/>
                    <a:pt x="55790" y="36830"/>
                    <a:pt x="43180" y="35560"/>
                  </a:cubicBezTo>
                  <a:cubicBezTo>
                    <a:pt x="38100" y="35560"/>
                    <a:pt x="31750" y="34290"/>
                    <a:pt x="27940" y="35560"/>
                  </a:cubicBezTo>
                  <a:cubicBezTo>
                    <a:pt x="21590" y="38100"/>
                    <a:pt x="22860" y="35560"/>
                    <a:pt x="21590" y="44450"/>
                  </a:cubicBezTo>
                  <a:cubicBezTo>
                    <a:pt x="19050" y="59690"/>
                    <a:pt x="24130" y="76115"/>
                    <a:pt x="24130" y="85493"/>
                  </a:cubicBezTo>
                  <a:cubicBezTo>
                    <a:pt x="25400" y="97216"/>
                    <a:pt x="25400" y="108940"/>
                    <a:pt x="25400" y="120663"/>
                  </a:cubicBezTo>
                  <a:cubicBezTo>
                    <a:pt x="25400" y="169118"/>
                    <a:pt x="21590" y="216792"/>
                    <a:pt x="25400" y="265247"/>
                  </a:cubicBezTo>
                  <a:cubicBezTo>
                    <a:pt x="30480" y="323081"/>
                    <a:pt x="30480" y="380915"/>
                    <a:pt x="30480" y="438748"/>
                  </a:cubicBezTo>
                  <a:cubicBezTo>
                    <a:pt x="31750" y="532533"/>
                    <a:pt x="31750" y="626317"/>
                    <a:pt x="31750" y="720102"/>
                  </a:cubicBezTo>
                  <a:cubicBezTo>
                    <a:pt x="31750" y="812323"/>
                    <a:pt x="31750" y="904545"/>
                    <a:pt x="33020" y="996766"/>
                  </a:cubicBezTo>
                  <a:cubicBezTo>
                    <a:pt x="33020" y="1005363"/>
                    <a:pt x="33020" y="1014742"/>
                    <a:pt x="33020" y="1023339"/>
                  </a:cubicBezTo>
                  <a:cubicBezTo>
                    <a:pt x="33020" y="1031154"/>
                    <a:pt x="33020" y="1039751"/>
                    <a:pt x="39370" y="1050483"/>
                  </a:cubicBezTo>
                  <a:cubicBezTo>
                    <a:pt x="45720" y="1054293"/>
                    <a:pt x="123044" y="1054293"/>
                    <a:pt x="167881" y="1055563"/>
                  </a:cubicBezTo>
                  <a:cubicBezTo>
                    <a:pt x="242608" y="1056833"/>
                    <a:pt x="309863" y="1056833"/>
                    <a:pt x="377118" y="1056833"/>
                  </a:cubicBezTo>
                  <a:cubicBezTo>
                    <a:pt x="608773" y="1054293"/>
                    <a:pt x="832956" y="1055563"/>
                    <a:pt x="1064611" y="1056833"/>
                  </a:cubicBezTo>
                  <a:cubicBezTo>
                    <a:pt x="1176702" y="1056833"/>
                    <a:pt x="1296266" y="1056833"/>
                    <a:pt x="1408358" y="1058103"/>
                  </a:cubicBezTo>
                  <a:cubicBezTo>
                    <a:pt x="1527921" y="1059373"/>
                    <a:pt x="1654958" y="1064453"/>
                    <a:pt x="1774522" y="1060643"/>
                  </a:cubicBezTo>
                  <a:cubicBezTo>
                    <a:pt x="1998705" y="1054293"/>
                    <a:pt x="2237833" y="1058103"/>
                    <a:pt x="2462015" y="1058103"/>
                  </a:cubicBezTo>
                  <a:cubicBezTo>
                    <a:pt x="2611470" y="1058103"/>
                    <a:pt x="2760925" y="1061913"/>
                    <a:pt x="2910380" y="1061913"/>
                  </a:cubicBezTo>
                  <a:cubicBezTo>
                    <a:pt x="3037417" y="1061913"/>
                    <a:pt x="3171927" y="1061913"/>
                    <a:pt x="3298963" y="1060643"/>
                  </a:cubicBezTo>
                  <a:cubicBezTo>
                    <a:pt x="3904256" y="1059373"/>
                    <a:pt x="4502076" y="1058103"/>
                    <a:pt x="5099896" y="1060643"/>
                  </a:cubicBezTo>
                  <a:cubicBezTo>
                    <a:pt x="5339024" y="1061913"/>
                    <a:pt x="5578153" y="1059373"/>
                    <a:pt x="5817281" y="1059373"/>
                  </a:cubicBezTo>
                  <a:cubicBezTo>
                    <a:pt x="6048936" y="1058103"/>
                    <a:pt x="6280591" y="1054293"/>
                    <a:pt x="6512246" y="1058103"/>
                  </a:cubicBezTo>
                  <a:cubicBezTo>
                    <a:pt x="6743902" y="1061913"/>
                    <a:pt x="6983030" y="1059373"/>
                    <a:pt x="7214685" y="1063183"/>
                  </a:cubicBezTo>
                  <a:cubicBezTo>
                    <a:pt x="7453812" y="1066993"/>
                    <a:pt x="7692941" y="1061913"/>
                    <a:pt x="7932069" y="1061913"/>
                  </a:cubicBezTo>
                  <a:cubicBezTo>
                    <a:pt x="8163724" y="1061913"/>
                    <a:pt x="8402852" y="1061913"/>
                    <a:pt x="8634508" y="1063183"/>
                  </a:cubicBezTo>
                  <a:cubicBezTo>
                    <a:pt x="8866163" y="1060643"/>
                    <a:pt x="9082873" y="1058103"/>
                    <a:pt x="9205687" y="1058103"/>
                  </a:cubicBezTo>
                  <a:close/>
                </a:path>
              </a:pathLst>
            </a:custGeom>
            <a:solidFill>
              <a:srgbClr val="F5AA49"/>
            </a:solidFill>
          </p:spPr>
        </p:sp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true" flipV="false" rot="0">
            <a:off x="-1396278" y="8094972"/>
            <a:ext cx="3567960" cy="32436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true" flipV="false" rot="-10519438">
            <a:off x="15711364" y="-886034"/>
            <a:ext cx="3796965" cy="3451786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1933627">
            <a:off x="15385606" y="8871193"/>
            <a:ext cx="3275927" cy="1262721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3660956">
            <a:off x="-869246" y="363978"/>
            <a:ext cx="4394521" cy="202947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10"/>
          <a:srcRect l="0" t="0" r="0" b="0"/>
          <a:stretch>
            <a:fillRect/>
          </a:stretch>
        </p:blipFill>
        <p:spPr>
          <a:xfrm flipH="false" flipV="false" rot="0">
            <a:off x="526650" y="3792482"/>
            <a:ext cx="16732650" cy="3473358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5431074" y="1286511"/>
            <a:ext cx="8159435" cy="787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62"/>
              </a:lnSpc>
            </a:pPr>
            <a:r>
              <a:rPr lang="en-US" sz="4615">
                <a:solidFill>
                  <a:srgbClr val="642615"/>
                </a:solidFill>
                <a:latin typeface="Beth Ellen Bold"/>
              </a:rPr>
              <a:t>User Mapping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DAFAsErr5F4</dc:identifier>
  <dcterms:modified xsi:type="dcterms:W3CDTF">2011-08-01T06:04:30Z</dcterms:modified>
  <cp:revision>1</cp:revision>
  <dc:title>Scope Plane ASDAYA (aku suka budaya)</dc:title>
</cp:coreProperties>
</file>